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5"/>
  </p:notesMasterIdLst>
  <p:handoutMasterIdLst>
    <p:handoutMasterId r:id="rId96"/>
  </p:handoutMasterIdLst>
  <p:sldIdLst>
    <p:sldId id="256" r:id="rId5"/>
    <p:sldId id="340" r:id="rId6"/>
    <p:sldId id="349" r:id="rId7"/>
    <p:sldId id="350" r:id="rId8"/>
    <p:sldId id="351" r:id="rId9"/>
    <p:sldId id="352" r:id="rId10"/>
    <p:sldId id="353" r:id="rId11"/>
    <p:sldId id="354" r:id="rId12"/>
    <p:sldId id="355" r:id="rId13"/>
    <p:sldId id="356" r:id="rId14"/>
    <p:sldId id="360" r:id="rId15"/>
    <p:sldId id="357" r:id="rId16"/>
    <p:sldId id="358" r:id="rId17"/>
    <p:sldId id="268" r:id="rId18"/>
    <p:sldId id="267" r:id="rId19"/>
    <p:sldId id="269" r:id="rId20"/>
    <p:sldId id="270" r:id="rId21"/>
    <p:sldId id="271" r:id="rId22"/>
    <p:sldId id="272" r:id="rId23"/>
    <p:sldId id="273" r:id="rId24"/>
    <p:sldId id="274" r:id="rId25"/>
    <p:sldId id="275" r:id="rId26"/>
    <p:sldId id="359" r:id="rId27"/>
    <p:sldId id="341" r:id="rId28"/>
    <p:sldId id="276" r:id="rId29"/>
    <p:sldId id="277" r:id="rId30"/>
    <p:sldId id="278" r:id="rId31"/>
    <p:sldId id="337" r:id="rId32"/>
    <p:sldId id="279" r:id="rId33"/>
    <p:sldId id="280" r:id="rId34"/>
    <p:sldId id="281" r:id="rId35"/>
    <p:sldId id="282" r:id="rId36"/>
    <p:sldId id="346" r:id="rId37"/>
    <p:sldId id="342" r:id="rId38"/>
    <p:sldId id="287" r:id="rId39"/>
    <p:sldId id="283" r:id="rId40"/>
    <p:sldId id="284" r:id="rId41"/>
    <p:sldId id="285" r:id="rId42"/>
    <p:sldId id="286" r:id="rId43"/>
    <p:sldId id="288" r:id="rId44"/>
    <p:sldId id="289" r:id="rId45"/>
    <p:sldId id="290" r:id="rId46"/>
    <p:sldId id="343"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47" r:id="rId64"/>
    <p:sldId id="344" r:id="rId65"/>
    <p:sldId id="307" r:id="rId66"/>
    <p:sldId id="308" r:id="rId67"/>
    <p:sldId id="309" r:id="rId68"/>
    <p:sldId id="310" r:id="rId69"/>
    <p:sldId id="311" r:id="rId70"/>
    <p:sldId id="312" r:id="rId71"/>
    <p:sldId id="313" r:id="rId72"/>
    <p:sldId id="314" r:id="rId73"/>
    <p:sldId id="315" r:id="rId74"/>
    <p:sldId id="316" r:id="rId75"/>
    <p:sldId id="317" r:id="rId76"/>
    <p:sldId id="348" r:id="rId77"/>
    <p:sldId id="345" r:id="rId78"/>
    <p:sldId id="318" r:id="rId79"/>
    <p:sldId id="319" r:id="rId80"/>
    <p:sldId id="320" r:id="rId81"/>
    <p:sldId id="321" r:id="rId82"/>
    <p:sldId id="322" r:id="rId83"/>
    <p:sldId id="323" r:id="rId84"/>
    <p:sldId id="324" r:id="rId85"/>
    <p:sldId id="325" r:id="rId86"/>
    <p:sldId id="326" r:id="rId87"/>
    <p:sldId id="330" r:id="rId88"/>
    <p:sldId id="331" r:id="rId89"/>
    <p:sldId id="332" r:id="rId90"/>
    <p:sldId id="333" r:id="rId91"/>
    <p:sldId id="339" r:id="rId92"/>
    <p:sldId id="263" r:id="rId93"/>
    <p:sldId id="334"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THANGAKUMAR J" initials="DTJ" lastIdx="1" clrIdx="0">
    <p:extLst>
      <p:ext uri="{19B8F6BF-5375-455C-9EA6-DF929625EA0E}">
        <p15:presenceInfo xmlns:p15="http://schemas.microsoft.com/office/powerpoint/2012/main" userId="DR THANGAKUMAR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2E1E0-CA9D-4200-81E9-13643C8E3B52}" v="1" dt="2020-09-13T13:38:47.493"/>
    <p1510:client id="{DBD6D011-C174-4E8C-F01B-E3D00C3AD06B}" v="7" dt="2020-09-11T08:43:13.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am Chandrasekharan" userId="S::19113004@student.hindustanuniv.ac.in::9919a952-0608-4edf-a869-41080a5d7870" providerId="AD" clId="Web-{CD72E1E0-CA9D-4200-81E9-13643C8E3B52}"/>
    <pc:docChg chg="modSld">
      <pc:chgData name="Syam Chandrasekharan" userId="S::19113004@student.hindustanuniv.ac.in::9919a952-0608-4edf-a869-41080a5d7870" providerId="AD" clId="Web-{CD72E1E0-CA9D-4200-81E9-13643C8E3B52}" dt="2020-09-13T13:38:47.493" v="0" actId="1076"/>
      <pc:docMkLst>
        <pc:docMk/>
      </pc:docMkLst>
      <pc:sldChg chg="modSp">
        <pc:chgData name="Syam Chandrasekharan" userId="S::19113004@student.hindustanuniv.ac.in::9919a952-0608-4edf-a869-41080a5d7870" providerId="AD" clId="Web-{CD72E1E0-CA9D-4200-81E9-13643C8E3B52}" dt="2020-09-13T13:38:47.493" v="0" actId="1076"/>
        <pc:sldMkLst>
          <pc:docMk/>
          <pc:sldMk cId="880926516" sldId="287"/>
        </pc:sldMkLst>
        <pc:spChg chg="mod">
          <ac:chgData name="Syam Chandrasekharan" userId="S::19113004@student.hindustanuniv.ac.in::9919a952-0608-4edf-a869-41080a5d7870" providerId="AD" clId="Web-{CD72E1E0-CA9D-4200-81E9-13643C8E3B52}" dt="2020-09-13T13:38:47.493" v="0" actId="1076"/>
          <ac:spMkLst>
            <pc:docMk/>
            <pc:sldMk cId="880926516" sldId="287"/>
            <ac:spMk id="445443" creationId="{63BF35B7-1D5D-4DBB-AC9C-74DBF60F8F69}"/>
          </ac:spMkLst>
        </pc:spChg>
      </pc:sldChg>
    </pc:docChg>
  </pc:docChgLst>
  <pc:docChgLst>
    <pc:chgData name="Abhinav Krishna" userId="S::19113098@student.hindustanuniv.ac.in::1966cf43-1f51-4e0f-bc51-58156af74603" providerId="AD" clId="Web-{DBD6D011-C174-4E8C-F01B-E3D00C3AD06B}"/>
    <pc:docChg chg="modSld">
      <pc:chgData name="Abhinav Krishna" userId="S::19113098@student.hindustanuniv.ac.in::1966cf43-1f51-4e0f-bc51-58156af74603" providerId="AD" clId="Web-{DBD6D011-C174-4E8C-F01B-E3D00C3AD06B}" dt="2020-09-11T08:43:12.569" v="5" actId="20577"/>
      <pc:docMkLst>
        <pc:docMk/>
      </pc:docMkLst>
      <pc:sldChg chg="modSp">
        <pc:chgData name="Abhinav Krishna" userId="S::19113098@student.hindustanuniv.ac.in::1966cf43-1f51-4e0f-bc51-58156af74603" providerId="AD" clId="Web-{DBD6D011-C174-4E8C-F01B-E3D00C3AD06B}" dt="2020-09-11T08:43:12.569" v="4" actId="20577"/>
        <pc:sldMkLst>
          <pc:docMk/>
          <pc:sldMk cId="1856894755" sldId="349"/>
        </pc:sldMkLst>
        <pc:spChg chg="mod">
          <ac:chgData name="Abhinav Krishna" userId="S::19113098@student.hindustanuniv.ac.in::1966cf43-1f51-4e0f-bc51-58156af74603" providerId="AD" clId="Web-{DBD6D011-C174-4E8C-F01B-E3D00C3AD06B}" dt="2020-09-11T08:43:12.569" v="4" actId="20577"/>
          <ac:spMkLst>
            <pc:docMk/>
            <pc:sldMk cId="1856894755" sldId="349"/>
            <ac:spMk id="8"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9F3A78-4BFE-4C17-BFC2-FEA27AD7A4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3DE6668-234E-4D55-9951-1B74AAEFAE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4855DE-1565-47AB-8B39-78992C08112F}" type="datetimeFigureOut">
              <a:rPr lang="en-IN" smtClean="0"/>
              <a:t>13-09-2020</a:t>
            </a:fld>
            <a:endParaRPr lang="en-IN"/>
          </a:p>
        </p:txBody>
      </p:sp>
      <p:sp>
        <p:nvSpPr>
          <p:cNvPr id="4" name="Footer Placeholder 3">
            <a:extLst>
              <a:ext uri="{FF2B5EF4-FFF2-40B4-BE49-F238E27FC236}">
                <a16:creationId xmlns:a16="http://schemas.microsoft.com/office/drawing/2014/main" id="{BAA11243-96DF-4841-82A6-E6A48F9ED5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8D8B6A2-C1DB-4CC5-A2C2-72D5F17C6E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D49E6-F9A9-4872-9285-2B59B4A8A566}" type="slidenum">
              <a:rPr lang="en-IN" smtClean="0"/>
              <a:t>‹#›</a:t>
            </a:fld>
            <a:endParaRPr lang="en-IN"/>
          </a:p>
        </p:txBody>
      </p:sp>
    </p:spTree>
    <p:extLst>
      <p:ext uri="{BB962C8B-B14F-4D97-AF65-F5344CB8AC3E}">
        <p14:creationId xmlns:p14="http://schemas.microsoft.com/office/powerpoint/2010/main" val="31124431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EEDE8-E329-4D50-9EF7-2D0FC66E5658}" type="datetimeFigureOut">
              <a:rPr lang="en-IN" smtClean="0"/>
              <a:t>13-09-2020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C4D6-0FD4-41A5-8DD4-80759096037E}" type="slidenum">
              <a:rPr lang="en-IN" smtClean="0"/>
              <a:t>‹#›</a:t>
            </a:fld>
            <a:endParaRPr lang="en-IN"/>
          </a:p>
        </p:txBody>
      </p:sp>
    </p:spTree>
    <p:extLst>
      <p:ext uri="{BB962C8B-B14F-4D97-AF65-F5344CB8AC3E}">
        <p14:creationId xmlns:p14="http://schemas.microsoft.com/office/powerpoint/2010/main" val="29390182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DD8A642-E436-4137-8FFE-B39115C1B3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AD319F85-AD08-40D0-B72A-6D6F419579C7}" type="slidenum">
              <a:rPr lang="en-US" altLang="en-US" sz="1200"/>
              <a:pPr/>
              <a:t>15</a:t>
            </a:fld>
            <a:endParaRPr lang="en-US" altLang="en-US" sz="1200"/>
          </a:p>
        </p:txBody>
      </p:sp>
      <p:sp>
        <p:nvSpPr>
          <p:cNvPr id="17411" name="Rectangle 2">
            <a:extLst>
              <a:ext uri="{FF2B5EF4-FFF2-40B4-BE49-F238E27FC236}">
                <a16:creationId xmlns:a16="http://schemas.microsoft.com/office/drawing/2014/main" id="{BB0BC1F7-15D5-4634-A5C1-8D1E62B8A280}"/>
              </a:ext>
            </a:extLst>
          </p:cNvPr>
          <p:cNvSpPr>
            <a:spLocks noGrp="1" noRot="1" noChangeAspect="1" noChangeArrowheads="1" noTextEdit="1"/>
          </p:cNvSpPr>
          <p:nvPr>
            <p:ph type="sldImg"/>
          </p:nvPr>
        </p:nvSpPr>
        <p:spPr>
          <a:xfrm>
            <a:off x="466725" y="723900"/>
            <a:ext cx="6380163" cy="3589338"/>
          </a:xfrm>
          <a:noFill/>
          <a:ln w="12700" cap="flat">
            <a:solidFill>
              <a:schemeClr val="tx1"/>
            </a:solidFill>
          </a:ln>
        </p:spPr>
      </p:sp>
      <p:sp>
        <p:nvSpPr>
          <p:cNvPr id="17412" name="Rectangle 3">
            <a:extLst>
              <a:ext uri="{FF2B5EF4-FFF2-40B4-BE49-F238E27FC236}">
                <a16:creationId xmlns:a16="http://schemas.microsoft.com/office/drawing/2014/main" id="{04CA2030-FE20-4ED6-A8B8-A062C2491E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88" tIns="49520" rIns="97388" bIns="49520"/>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2ECFE99-744A-44B0-8959-5AEF915485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4BFEA752-C613-480B-B73F-4EA9F3103F74}" type="slidenum">
              <a:rPr lang="en-US" altLang="en-US" sz="1200"/>
              <a:pPr/>
              <a:t>27</a:t>
            </a:fld>
            <a:endParaRPr lang="en-US" altLang="en-US" sz="1200"/>
          </a:p>
        </p:txBody>
      </p:sp>
      <p:sp>
        <p:nvSpPr>
          <p:cNvPr id="20483" name="Rectangle 2">
            <a:extLst>
              <a:ext uri="{FF2B5EF4-FFF2-40B4-BE49-F238E27FC236}">
                <a16:creationId xmlns:a16="http://schemas.microsoft.com/office/drawing/2014/main" id="{233A29DF-CF72-485F-8D9B-C532FA4895D5}"/>
              </a:ext>
            </a:extLst>
          </p:cNvPr>
          <p:cNvSpPr>
            <a:spLocks noGrp="1" noRot="1" noChangeAspect="1" noChangeArrowheads="1" noTextEdit="1"/>
          </p:cNvSpPr>
          <p:nvPr>
            <p:ph type="sldImg"/>
          </p:nvPr>
        </p:nvSpPr>
        <p:spPr>
          <a:xfrm>
            <a:off x="457200" y="719138"/>
            <a:ext cx="6400800" cy="3600450"/>
          </a:xfrm>
          <a:ln/>
        </p:spPr>
      </p:sp>
      <p:sp>
        <p:nvSpPr>
          <p:cNvPr id="20484" name="Rectangle 3">
            <a:extLst>
              <a:ext uri="{FF2B5EF4-FFF2-40B4-BE49-F238E27FC236}">
                <a16:creationId xmlns:a16="http://schemas.microsoft.com/office/drawing/2014/main" id="{2AC6F0F9-92E4-4869-916C-EB4BC201426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3A1CF677-8B44-416B-BD6A-6507EAB9D38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88493D-FB75-4854-A014-9790E5C0EA14}" type="slidenum">
              <a:rPr lang="en-US" altLang="en-US" sz="1200"/>
              <a:pPr/>
              <a:t>28</a:t>
            </a:fld>
            <a:endParaRPr lang="en-US" altLang="en-US" sz="1200"/>
          </a:p>
        </p:txBody>
      </p:sp>
      <p:sp>
        <p:nvSpPr>
          <p:cNvPr id="31747" name="Rectangle 2">
            <a:extLst>
              <a:ext uri="{FF2B5EF4-FFF2-40B4-BE49-F238E27FC236}">
                <a16:creationId xmlns:a16="http://schemas.microsoft.com/office/drawing/2014/main" id="{9EEC7324-AC45-406D-81E1-8518CABFF804}"/>
              </a:ext>
            </a:extLst>
          </p:cNvPr>
          <p:cNvSpPr>
            <a:spLocks noGrp="1" noRot="1" noChangeAspect="1" noChangeArrowheads="1" noTextEdit="1"/>
          </p:cNvSpPr>
          <p:nvPr>
            <p:ph type="sldImg"/>
          </p:nvPr>
        </p:nvSpPr>
        <p:spPr>
          <a:xfrm>
            <a:off x="457200" y="719138"/>
            <a:ext cx="6400800" cy="3600450"/>
          </a:xfrm>
          <a:ln/>
        </p:spPr>
      </p:sp>
      <p:sp>
        <p:nvSpPr>
          <p:cNvPr id="31748" name="Rectangle 3">
            <a:extLst>
              <a:ext uri="{FF2B5EF4-FFF2-40B4-BE49-F238E27FC236}">
                <a16:creationId xmlns:a16="http://schemas.microsoft.com/office/drawing/2014/main" id="{F0C7DD99-51CA-4B3C-98FD-7ED17C9059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680AFE58-8E13-482A-AF2C-B44D5556264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C5E3EFD4-5E7D-4F3A-B1DA-5CE3B94E5027}" type="slidenum">
              <a:rPr lang="en-US" altLang="en-US" sz="1200"/>
              <a:pPr/>
              <a:t>29</a:t>
            </a:fld>
            <a:endParaRPr lang="en-US" altLang="en-US" sz="1200"/>
          </a:p>
        </p:txBody>
      </p:sp>
      <p:sp>
        <p:nvSpPr>
          <p:cNvPr id="21507" name="Rectangle 2">
            <a:extLst>
              <a:ext uri="{FF2B5EF4-FFF2-40B4-BE49-F238E27FC236}">
                <a16:creationId xmlns:a16="http://schemas.microsoft.com/office/drawing/2014/main" id="{A9260517-D0AB-4518-9C17-8D7D4B97F428}"/>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17BC2099-2EF6-49FE-B616-13F57F776F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D79C46FE-3A88-407D-A1A8-E403398EAA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974CC487-79EE-4C00-BA2D-12EB03808C05}" type="slidenum">
              <a:rPr lang="en-US" altLang="en-US" sz="1200"/>
              <a:pPr/>
              <a:t>30</a:t>
            </a:fld>
            <a:endParaRPr lang="en-US" altLang="en-US" sz="1200"/>
          </a:p>
        </p:txBody>
      </p:sp>
      <p:sp>
        <p:nvSpPr>
          <p:cNvPr id="22531" name="Rectangle 2">
            <a:extLst>
              <a:ext uri="{FF2B5EF4-FFF2-40B4-BE49-F238E27FC236}">
                <a16:creationId xmlns:a16="http://schemas.microsoft.com/office/drawing/2014/main" id="{77C4C58F-35E9-455D-B756-E54D27FA963A}"/>
              </a:ext>
            </a:extLst>
          </p:cNvPr>
          <p:cNvSpPr>
            <a:spLocks noGrp="1" noRot="1" noChangeAspect="1" noChangeArrowheads="1" noTextEdit="1"/>
          </p:cNvSpPr>
          <p:nvPr>
            <p:ph type="sldImg"/>
          </p:nvPr>
        </p:nvSpPr>
        <p:spPr>
          <a:xfrm>
            <a:off x="457200" y="719138"/>
            <a:ext cx="6400800" cy="3600450"/>
          </a:xfrm>
          <a:ln/>
        </p:spPr>
      </p:sp>
      <p:sp>
        <p:nvSpPr>
          <p:cNvPr id="22532" name="Rectangle 3">
            <a:extLst>
              <a:ext uri="{FF2B5EF4-FFF2-40B4-BE49-F238E27FC236}">
                <a16:creationId xmlns:a16="http://schemas.microsoft.com/office/drawing/2014/main" id="{07DCB4A3-A295-4C65-9D0C-EFD75D60D04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6DBC2F9-6E86-4F52-826D-83AFDFF699D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2A49C255-9245-47FD-B94E-680344A5DDEF}" type="slidenum">
              <a:rPr lang="en-US" altLang="en-US" sz="1200"/>
              <a:pPr/>
              <a:t>31</a:t>
            </a:fld>
            <a:endParaRPr lang="en-US" altLang="en-US" sz="1200"/>
          </a:p>
        </p:txBody>
      </p:sp>
      <p:sp>
        <p:nvSpPr>
          <p:cNvPr id="23555" name="Rectangle 2">
            <a:extLst>
              <a:ext uri="{FF2B5EF4-FFF2-40B4-BE49-F238E27FC236}">
                <a16:creationId xmlns:a16="http://schemas.microsoft.com/office/drawing/2014/main" id="{20AB5532-FD71-4F03-A7A8-808469B467AA}"/>
              </a:ext>
            </a:extLst>
          </p:cNvPr>
          <p:cNvSpPr>
            <a:spLocks noGrp="1" noRot="1" noChangeAspect="1" noChangeArrowheads="1" noTextEdit="1"/>
          </p:cNvSpPr>
          <p:nvPr>
            <p:ph type="sldImg"/>
          </p:nvPr>
        </p:nvSpPr>
        <p:spPr>
          <a:xfrm>
            <a:off x="457200" y="719138"/>
            <a:ext cx="6400800" cy="3600450"/>
          </a:xfrm>
          <a:ln/>
        </p:spPr>
      </p:sp>
      <p:sp>
        <p:nvSpPr>
          <p:cNvPr id="23556" name="Rectangle 3">
            <a:extLst>
              <a:ext uri="{FF2B5EF4-FFF2-40B4-BE49-F238E27FC236}">
                <a16:creationId xmlns:a16="http://schemas.microsoft.com/office/drawing/2014/main" id="{ACCB8CA6-7E44-499D-B5A9-1D316C5086E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5DFCB61D-32AA-41B9-9B86-8D21C6AEC3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FF0366F2-D0B2-4238-89B4-FFA9842353AE}" type="slidenum">
              <a:rPr lang="en-US" altLang="en-US" sz="1200"/>
              <a:pPr/>
              <a:t>32</a:t>
            </a:fld>
            <a:endParaRPr lang="en-US" altLang="en-US" sz="1200"/>
          </a:p>
        </p:txBody>
      </p:sp>
      <p:sp>
        <p:nvSpPr>
          <p:cNvPr id="24579" name="Rectangle 2">
            <a:extLst>
              <a:ext uri="{FF2B5EF4-FFF2-40B4-BE49-F238E27FC236}">
                <a16:creationId xmlns:a16="http://schemas.microsoft.com/office/drawing/2014/main" id="{2284EC7E-1EF4-4083-8013-42FABF15FBB2}"/>
              </a:ext>
            </a:extLst>
          </p:cNvPr>
          <p:cNvSpPr>
            <a:spLocks noGrp="1" noRot="1" noChangeAspect="1" noChangeArrowheads="1" noTextEdit="1"/>
          </p:cNvSpPr>
          <p:nvPr>
            <p:ph type="sldImg"/>
          </p:nvPr>
        </p:nvSpPr>
        <p:spPr>
          <a:xfrm>
            <a:off x="457200" y="719138"/>
            <a:ext cx="6400800" cy="3600450"/>
          </a:xfrm>
          <a:ln/>
        </p:spPr>
      </p:sp>
      <p:sp>
        <p:nvSpPr>
          <p:cNvPr id="24580" name="Rectangle 3">
            <a:extLst>
              <a:ext uri="{FF2B5EF4-FFF2-40B4-BE49-F238E27FC236}">
                <a16:creationId xmlns:a16="http://schemas.microsoft.com/office/drawing/2014/main" id="{0D0C56ED-BA4C-45A1-AFE9-15E8969600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BB87558-BF8D-46FE-A2CF-25BA6EAE67D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EB33185-1A74-4193-9BCC-15A25B2711D3}" type="slidenum">
              <a:rPr lang="en-US" altLang="en-US" sz="1200"/>
              <a:pPr/>
              <a:t>35</a:t>
            </a:fld>
            <a:endParaRPr lang="en-US" altLang="en-US" sz="1200"/>
          </a:p>
        </p:txBody>
      </p:sp>
      <p:sp>
        <p:nvSpPr>
          <p:cNvPr id="29699" name="Rectangle 2">
            <a:extLst>
              <a:ext uri="{FF2B5EF4-FFF2-40B4-BE49-F238E27FC236}">
                <a16:creationId xmlns:a16="http://schemas.microsoft.com/office/drawing/2014/main" id="{4E99C609-FC77-4AAD-A7FD-646455520207}"/>
              </a:ext>
            </a:extLst>
          </p:cNvPr>
          <p:cNvSpPr>
            <a:spLocks noGrp="1" noRot="1" noChangeAspect="1" noChangeArrowheads="1" noTextEdit="1"/>
          </p:cNvSpPr>
          <p:nvPr>
            <p:ph type="sldImg"/>
          </p:nvPr>
        </p:nvSpPr>
        <p:spPr>
          <a:xfrm>
            <a:off x="457200" y="720725"/>
            <a:ext cx="6400800" cy="3600450"/>
          </a:xfrm>
          <a:ln/>
        </p:spPr>
      </p:sp>
      <p:sp>
        <p:nvSpPr>
          <p:cNvPr id="29700" name="Rectangle 3">
            <a:extLst>
              <a:ext uri="{FF2B5EF4-FFF2-40B4-BE49-F238E27FC236}">
                <a16:creationId xmlns:a16="http://schemas.microsoft.com/office/drawing/2014/main" id="{B107F978-9A0A-4024-B542-CAB0A3E5BB26}"/>
              </a:ext>
            </a:extLst>
          </p:cNvPr>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B6838B0-007B-4B29-BB12-F5C36059E97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80BA398-E169-4A79-80C2-F27A6BC6B0D4}" type="slidenum">
              <a:rPr lang="en-US" altLang="en-US" sz="1200"/>
              <a:pPr/>
              <a:t>36</a:t>
            </a:fld>
            <a:endParaRPr lang="en-US" altLang="en-US" sz="1200"/>
          </a:p>
        </p:txBody>
      </p:sp>
      <p:sp>
        <p:nvSpPr>
          <p:cNvPr id="25603" name="Rectangle 2">
            <a:extLst>
              <a:ext uri="{FF2B5EF4-FFF2-40B4-BE49-F238E27FC236}">
                <a16:creationId xmlns:a16="http://schemas.microsoft.com/office/drawing/2014/main" id="{398C81F7-26A2-4CEE-972C-DE628F6B30CF}"/>
              </a:ext>
            </a:extLst>
          </p:cNvPr>
          <p:cNvSpPr>
            <a:spLocks noGrp="1" noRot="1" noChangeAspect="1" noChangeArrowheads="1" noTextEdit="1"/>
          </p:cNvSpPr>
          <p:nvPr>
            <p:ph type="sldImg"/>
          </p:nvPr>
        </p:nvSpPr>
        <p:spPr>
          <a:xfrm>
            <a:off x="457200" y="719138"/>
            <a:ext cx="6400800" cy="3600450"/>
          </a:xfrm>
          <a:ln/>
        </p:spPr>
      </p:sp>
      <p:sp>
        <p:nvSpPr>
          <p:cNvPr id="25604" name="Rectangle 3">
            <a:extLst>
              <a:ext uri="{FF2B5EF4-FFF2-40B4-BE49-F238E27FC236}">
                <a16:creationId xmlns:a16="http://schemas.microsoft.com/office/drawing/2014/main" id="{D0C7B107-68E7-4739-B112-553E4588C8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8DF36246-6724-449D-BD4A-DC4D1826AD1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B47A836-1BAB-4D0D-A256-8D8ABF3CBB35}" type="slidenum">
              <a:rPr lang="en-US" altLang="en-US" sz="1200"/>
              <a:pPr/>
              <a:t>37</a:t>
            </a:fld>
            <a:endParaRPr lang="en-US" altLang="en-US" sz="1200"/>
          </a:p>
        </p:txBody>
      </p:sp>
      <p:sp>
        <p:nvSpPr>
          <p:cNvPr id="26627" name="Rectangle 2">
            <a:extLst>
              <a:ext uri="{FF2B5EF4-FFF2-40B4-BE49-F238E27FC236}">
                <a16:creationId xmlns:a16="http://schemas.microsoft.com/office/drawing/2014/main" id="{C14EBF00-7B7E-4DEF-ADB8-AE794F87294F}"/>
              </a:ext>
            </a:extLst>
          </p:cNvPr>
          <p:cNvSpPr>
            <a:spLocks noGrp="1" noRot="1" noChangeAspect="1" noChangeArrowheads="1" noTextEdit="1"/>
          </p:cNvSpPr>
          <p:nvPr>
            <p:ph type="sldImg"/>
          </p:nvPr>
        </p:nvSpPr>
        <p:spPr>
          <a:xfrm>
            <a:off x="457200" y="719138"/>
            <a:ext cx="6400800" cy="3600450"/>
          </a:xfrm>
          <a:ln/>
        </p:spPr>
      </p:sp>
      <p:sp>
        <p:nvSpPr>
          <p:cNvPr id="26628" name="Rectangle 3">
            <a:extLst>
              <a:ext uri="{FF2B5EF4-FFF2-40B4-BE49-F238E27FC236}">
                <a16:creationId xmlns:a16="http://schemas.microsoft.com/office/drawing/2014/main" id="{67750ACC-5F5C-4C67-B4B9-78D91E112FA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00F619D-FF7E-4A55-88E6-8B3486A62F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1F0220D-FB4E-49EE-8FA4-3989FD082DCA}" type="slidenum">
              <a:rPr lang="en-US" altLang="en-US" sz="1200"/>
              <a:pPr/>
              <a:t>38</a:t>
            </a:fld>
            <a:endParaRPr lang="en-US" altLang="en-US" sz="1200"/>
          </a:p>
        </p:txBody>
      </p:sp>
      <p:sp>
        <p:nvSpPr>
          <p:cNvPr id="27651" name="Rectangle 2">
            <a:extLst>
              <a:ext uri="{FF2B5EF4-FFF2-40B4-BE49-F238E27FC236}">
                <a16:creationId xmlns:a16="http://schemas.microsoft.com/office/drawing/2014/main" id="{56141E35-3B46-45A1-96BF-269796C27787}"/>
              </a:ext>
            </a:extLst>
          </p:cNvPr>
          <p:cNvSpPr>
            <a:spLocks noGrp="1" noRot="1" noChangeAspect="1" noChangeArrowheads="1" noTextEdit="1"/>
          </p:cNvSpPr>
          <p:nvPr>
            <p:ph type="sldImg"/>
          </p:nvPr>
        </p:nvSpPr>
        <p:spPr>
          <a:xfrm>
            <a:off x="457200" y="719138"/>
            <a:ext cx="6400800" cy="3600450"/>
          </a:xfrm>
          <a:ln/>
        </p:spPr>
      </p:sp>
      <p:sp>
        <p:nvSpPr>
          <p:cNvPr id="27652" name="Rectangle 3">
            <a:extLst>
              <a:ext uri="{FF2B5EF4-FFF2-40B4-BE49-F238E27FC236}">
                <a16:creationId xmlns:a16="http://schemas.microsoft.com/office/drawing/2014/main" id="{1DF9A041-70EB-4FB4-95EA-A326AF810A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BC99861-84C5-479F-BBCA-FD31CB0204C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4D01E7B-8A98-411F-B479-031EB6D5E100}" type="slidenum">
              <a:rPr lang="en-US" altLang="en-US" sz="1200"/>
              <a:pPr/>
              <a:t>16</a:t>
            </a:fld>
            <a:endParaRPr lang="en-US" altLang="en-US" sz="1200"/>
          </a:p>
        </p:txBody>
      </p:sp>
      <p:sp>
        <p:nvSpPr>
          <p:cNvPr id="18435" name="Rectangle 2">
            <a:extLst>
              <a:ext uri="{FF2B5EF4-FFF2-40B4-BE49-F238E27FC236}">
                <a16:creationId xmlns:a16="http://schemas.microsoft.com/office/drawing/2014/main" id="{DBC577C9-A0D7-4C86-A110-12C2053C78C7}"/>
              </a:ext>
            </a:extLst>
          </p:cNvPr>
          <p:cNvSpPr>
            <a:spLocks noGrp="1" noRot="1" noChangeAspect="1" noChangeArrowheads="1" noTextEdit="1"/>
          </p:cNvSpPr>
          <p:nvPr>
            <p:ph type="sldImg"/>
          </p:nvPr>
        </p:nvSpPr>
        <p:spPr>
          <a:xfrm>
            <a:off x="457200" y="719138"/>
            <a:ext cx="6400800" cy="3600450"/>
          </a:xfrm>
          <a:solidFill>
            <a:srgbClr val="FFFFFF"/>
          </a:solidFill>
          <a:ln/>
        </p:spPr>
      </p:sp>
      <p:sp>
        <p:nvSpPr>
          <p:cNvPr id="18436" name="Rectangle 3">
            <a:extLst>
              <a:ext uri="{FF2B5EF4-FFF2-40B4-BE49-F238E27FC236}">
                <a16:creationId xmlns:a16="http://schemas.microsoft.com/office/drawing/2014/main" id="{7E2CAFBC-FF81-4916-BA3A-ECDBA5293108}"/>
              </a:ext>
            </a:extLst>
          </p:cNvPr>
          <p:cNvSpPr>
            <a:spLocks noGrp="1" noChangeArrowheads="1"/>
          </p:cNvSpPr>
          <p:nvPr>
            <p:ph type="body" idx="1"/>
          </p:nvPr>
        </p:nvSpPr>
        <p:spPr>
          <a:solidFill>
            <a:srgbClr val="FFFFFF"/>
          </a:solidFill>
          <a:ln w="12700">
            <a:solidFill>
              <a:srgbClr val="000000"/>
            </a:solidFill>
            <a:miter lim="800000"/>
            <a:headEnd type="none" w="sm" len="sm"/>
            <a:tailEnd type="none" w="sm" len="sm"/>
          </a:ln>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C4B044F-75C8-4125-BBAC-A0BA8DED775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F9CD30D-ECD7-40B7-8892-14A841BC587A}" type="slidenum">
              <a:rPr lang="en-US" altLang="en-US" sz="1200"/>
              <a:pPr/>
              <a:t>39</a:t>
            </a:fld>
            <a:endParaRPr lang="en-US" altLang="en-US" sz="1200"/>
          </a:p>
        </p:txBody>
      </p:sp>
      <p:sp>
        <p:nvSpPr>
          <p:cNvPr id="28675" name="Rectangle 2">
            <a:extLst>
              <a:ext uri="{FF2B5EF4-FFF2-40B4-BE49-F238E27FC236}">
                <a16:creationId xmlns:a16="http://schemas.microsoft.com/office/drawing/2014/main" id="{8552E20F-BE4D-4578-8DFC-1AC2CAEBB163}"/>
              </a:ext>
            </a:extLst>
          </p:cNvPr>
          <p:cNvSpPr>
            <a:spLocks noGrp="1" noRot="1" noChangeAspect="1" noChangeArrowheads="1" noTextEdit="1"/>
          </p:cNvSpPr>
          <p:nvPr>
            <p:ph type="sldImg"/>
          </p:nvPr>
        </p:nvSpPr>
        <p:spPr>
          <a:xfrm>
            <a:off x="457200" y="708025"/>
            <a:ext cx="6400800" cy="3600450"/>
          </a:xfrm>
          <a:ln/>
        </p:spPr>
      </p:sp>
      <p:sp>
        <p:nvSpPr>
          <p:cNvPr id="28676" name="Rectangle 3">
            <a:extLst>
              <a:ext uri="{FF2B5EF4-FFF2-40B4-BE49-F238E27FC236}">
                <a16:creationId xmlns:a16="http://schemas.microsoft.com/office/drawing/2014/main" id="{C3A967F3-02DC-4E19-95E0-BDF05C5C5D2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cs typeface="Times New Roman" panose="02020603050405020304" pitchFamily="18" charset="0"/>
              </a:rPr>
              <a:t>Examples:</a:t>
            </a:r>
          </a:p>
          <a:p>
            <a:r>
              <a:rPr lang="en-US" altLang="en-US">
                <a:cs typeface="Times New Roman" panose="02020603050405020304" pitchFamily="18" charset="0"/>
              </a:rPr>
              <a:t> 10</a:t>
            </a:r>
            <a:r>
              <a:rPr lang="en-US" altLang="en-US" i="1">
                <a:cs typeface="Times New Roman" panose="02020603050405020304" pitchFamily="18" charset="0"/>
              </a:rPr>
              <a:t>n</a:t>
            </a:r>
            <a:r>
              <a:rPr lang="en-US" altLang="en-US">
                <a:cs typeface="Times New Roman" panose="02020603050405020304" pitchFamily="18" charset="0"/>
              </a:rPr>
              <a:t> is O(</a:t>
            </a:r>
            <a:r>
              <a:rPr lang="en-US" altLang="en-US" i="1">
                <a:cs typeface="Times New Roman" panose="02020603050405020304" pitchFamily="18" charset="0"/>
              </a:rPr>
              <a:t>n</a:t>
            </a:r>
            <a:r>
              <a:rPr lang="en-US" altLang="en-US" baseline="30000">
                <a:cs typeface="Times New Roman" panose="02020603050405020304" pitchFamily="18" charset="0"/>
              </a:rPr>
              <a:t>2</a:t>
            </a:r>
            <a:r>
              <a:rPr lang="en-US" altLang="en-US">
                <a:cs typeface="Times New Roman" panose="02020603050405020304" pitchFamily="18" charset="0"/>
              </a:rPr>
              <a:t>)</a:t>
            </a:r>
          </a:p>
          <a:p>
            <a:r>
              <a:rPr lang="en-US" altLang="en-US">
                <a:cs typeface="Times New Roman" panose="02020603050405020304" pitchFamily="18" charset="0"/>
              </a:rPr>
              <a:t>since 10</a:t>
            </a:r>
            <a:r>
              <a:rPr lang="en-US" altLang="en-US" i="1">
                <a:cs typeface="Times New Roman" panose="02020603050405020304" pitchFamily="18" charset="0"/>
              </a:rPr>
              <a:t>n</a:t>
            </a:r>
            <a:r>
              <a:rPr lang="en-US" altLang="en-US">
                <a:cs typeface="Times New Roman" panose="02020603050405020304" pitchFamily="18" charset="0"/>
              </a:rPr>
              <a:t> </a:t>
            </a:r>
            <a:r>
              <a:rPr lang="en-US" altLang="en-US">
                <a:latin typeface="Lucida Grande" pitchFamily="84" charset="0"/>
                <a:cs typeface="Times New Roman" panose="02020603050405020304" pitchFamily="18" charset="0"/>
              </a:rPr>
              <a:t>≤</a:t>
            </a:r>
            <a:r>
              <a:rPr lang="en-US" altLang="en-US">
                <a:cs typeface="Times New Roman" panose="02020603050405020304" pitchFamily="18" charset="0"/>
              </a:rPr>
              <a:t> 10</a:t>
            </a:r>
            <a:r>
              <a:rPr lang="en-US" altLang="en-US" i="1">
                <a:cs typeface="Times New Roman" panose="02020603050405020304" pitchFamily="18" charset="0"/>
              </a:rPr>
              <a:t>n</a:t>
            </a:r>
            <a:r>
              <a:rPr lang="en-US" altLang="en-US" baseline="30000">
                <a:cs typeface="Times New Roman" panose="02020603050405020304" pitchFamily="18" charset="0"/>
              </a:rPr>
              <a:t>2</a:t>
            </a:r>
            <a:r>
              <a:rPr lang="en-US" altLang="en-US">
                <a:cs typeface="Times New Roman" panose="02020603050405020304" pitchFamily="18" charset="0"/>
              </a:rPr>
              <a:t>  for </a:t>
            </a:r>
            <a:r>
              <a:rPr lang="en-US" altLang="en-US" i="1">
                <a:cs typeface="Times New Roman" panose="02020603050405020304" pitchFamily="18" charset="0"/>
              </a:rPr>
              <a:t>n </a:t>
            </a:r>
            <a:r>
              <a:rPr lang="en-US" altLang="en-US" i="1">
                <a:latin typeface="Lucida Grande" pitchFamily="84" charset="0"/>
                <a:cs typeface="Times New Roman" panose="02020603050405020304" pitchFamily="18" charset="0"/>
              </a:rPr>
              <a:t>≥</a:t>
            </a:r>
            <a:r>
              <a:rPr lang="en-US" altLang="en-US" i="1">
                <a:cs typeface="Times New Roman" panose="02020603050405020304" pitchFamily="18" charset="0"/>
              </a:rPr>
              <a:t> </a:t>
            </a:r>
            <a:r>
              <a:rPr lang="en-US" altLang="en-US">
                <a:cs typeface="Times New Roman" panose="02020603050405020304" pitchFamily="18" charset="0"/>
              </a:rPr>
              <a:t>1  or 10</a:t>
            </a:r>
            <a:r>
              <a:rPr lang="en-US" altLang="en-US" i="1">
                <a:cs typeface="Times New Roman" panose="02020603050405020304" pitchFamily="18" charset="0"/>
              </a:rPr>
              <a:t>n</a:t>
            </a:r>
            <a:r>
              <a:rPr lang="en-US" altLang="en-US">
                <a:cs typeface="Times New Roman" panose="02020603050405020304" pitchFamily="18" charset="0"/>
              </a:rPr>
              <a:t> </a:t>
            </a:r>
            <a:r>
              <a:rPr lang="en-US" altLang="en-US">
                <a:latin typeface="Lucida Grande" pitchFamily="84" charset="0"/>
                <a:cs typeface="Times New Roman" panose="02020603050405020304" pitchFamily="18" charset="0"/>
              </a:rPr>
              <a:t>≤</a:t>
            </a:r>
            <a:r>
              <a:rPr lang="en-US" altLang="en-US">
                <a:cs typeface="Times New Roman" panose="02020603050405020304" pitchFamily="18" charset="0"/>
              </a:rPr>
              <a:t> </a:t>
            </a:r>
            <a:r>
              <a:rPr lang="en-US" altLang="en-US" i="1">
                <a:cs typeface="Times New Roman" panose="02020603050405020304" pitchFamily="18" charset="0"/>
              </a:rPr>
              <a:t>n</a:t>
            </a:r>
            <a:r>
              <a:rPr lang="en-US" altLang="en-US" baseline="30000">
                <a:cs typeface="Times New Roman" panose="02020603050405020304" pitchFamily="18" charset="0"/>
              </a:rPr>
              <a:t>2  </a:t>
            </a:r>
            <a:r>
              <a:rPr lang="en-US" altLang="en-US">
                <a:cs typeface="Times New Roman" panose="02020603050405020304" pitchFamily="18" charset="0"/>
              </a:rPr>
              <a:t>for </a:t>
            </a:r>
            <a:r>
              <a:rPr lang="en-US" altLang="en-US" i="1">
                <a:cs typeface="Times New Roman" panose="02020603050405020304" pitchFamily="18" charset="0"/>
              </a:rPr>
              <a:t>n </a:t>
            </a:r>
            <a:r>
              <a:rPr lang="en-US" altLang="en-US" i="1">
                <a:latin typeface="Lucida Grande" pitchFamily="84" charset="0"/>
                <a:cs typeface="Times New Roman" panose="02020603050405020304" pitchFamily="18" charset="0"/>
              </a:rPr>
              <a:t>≥</a:t>
            </a:r>
            <a:r>
              <a:rPr lang="en-US" altLang="en-US" i="1">
                <a:cs typeface="Times New Roman" panose="02020603050405020304" pitchFamily="18" charset="0"/>
              </a:rPr>
              <a:t> </a:t>
            </a:r>
            <a:r>
              <a:rPr lang="en-US" altLang="en-US">
                <a:cs typeface="Times New Roman" panose="02020603050405020304" pitchFamily="18" charset="0"/>
              </a:rPr>
              <a:t>10 </a:t>
            </a:r>
          </a:p>
          <a:p>
            <a:endParaRPr lang="en-US" altLang="en-US">
              <a:cs typeface="Times New Roman" panose="02020603050405020304" pitchFamily="18" charset="0"/>
            </a:endParaRPr>
          </a:p>
          <a:p>
            <a:r>
              <a:rPr lang="en-US" altLang="en-US">
                <a:cs typeface="Times New Roman" panose="02020603050405020304" pitchFamily="18" charset="0"/>
              </a:rPr>
              <a:t>                    </a:t>
            </a:r>
            <a:r>
              <a:rPr lang="en-US" altLang="en-US" i="1">
                <a:cs typeface="Times New Roman" panose="02020603050405020304" pitchFamily="18" charset="0"/>
              </a:rPr>
              <a:t>c            n</a:t>
            </a:r>
            <a:r>
              <a:rPr lang="en-US" altLang="en-US" baseline="-25000">
                <a:cs typeface="Times New Roman" panose="02020603050405020304" pitchFamily="18" charset="0"/>
              </a:rPr>
              <a:t>0</a:t>
            </a:r>
            <a:endParaRPr lang="en-US" altLang="en-US">
              <a:cs typeface="Times New Roman" panose="02020603050405020304" pitchFamily="18" charset="0"/>
            </a:endParaRPr>
          </a:p>
          <a:p>
            <a:r>
              <a:rPr lang="en-US" altLang="en-US">
                <a:cs typeface="Times New Roman" panose="02020603050405020304" pitchFamily="18" charset="0"/>
              </a:rPr>
              <a:t>5</a:t>
            </a:r>
            <a:r>
              <a:rPr lang="en-US" altLang="en-US" i="1">
                <a:cs typeface="Times New Roman" panose="02020603050405020304" pitchFamily="18" charset="0"/>
              </a:rPr>
              <a:t>n</a:t>
            </a:r>
            <a:r>
              <a:rPr lang="en-US" altLang="en-US">
                <a:cs typeface="Times New Roman" panose="02020603050405020304" pitchFamily="18" charset="0"/>
              </a:rPr>
              <a:t>+20 is O(10</a:t>
            </a:r>
            <a:r>
              <a:rPr lang="en-US" altLang="en-US" i="1">
                <a:cs typeface="Times New Roman" panose="02020603050405020304" pitchFamily="18" charset="0"/>
              </a:rPr>
              <a:t>n</a:t>
            </a:r>
            <a:r>
              <a:rPr lang="en-US" altLang="en-US">
                <a:cs typeface="Times New Roman" panose="02020603050405020304" pitchFamily="18" charset="0"/>
              </a:rPr>
              <a:t>)</a:t>
            </a:r>
          </a:p>
          <a:p>
            <a:r>
              <a:rPr lang="en-US" altLang="en-US">
                <a:cs typeface="Times New Roman" panose="02020603050405020304" pitchFamily="18" charset="0"/>
              </a:rPr>
              <a:t>since 5</a:t>
            </a:r>
            <a:r>
              <a:rPr lang="en-US" altLang="en-US" i="1">
                <a:cs typeface="Times New Roman" panose="02020603050405020304" pitchFamily="18" charset="0"/>
              </a:rPr>
              <a:t>n</a:t>
            </a:r>
            <a:r>
              <a:rPr lang="en-US" altLang="en-US">
                <a:cs typeface="Times New Roman" panose="02020603050405020304" pitchFamily="18" charset="0"/>
              </a:rPr>
              <a:t>+20 </a:t>
            </a:r>
            <a:r>
              <a:rPr lang="en-US" altLang="en-US">
                <a:latin typeface="Lucida Grande" pitchFamily="84" charset="0"/>
                <a:cs typeface="Times New Roman" panose="02020603050405020304" pitchFamily="18" charset="0"/>
              </a:rPr>
              <a:t>≤</a:t>
            </a:r>
            <a:r>
              <a:rPr lang="en-US" altLang="en-US">
                <a:cs typeface="Times New Roman" panose="02020603050405020304" pitchFamily="18" charset="0"/>
              </a:rPr>
              <a:t> 10 </a:t>
            </a:r>
            <a:r>
              <a:rPr lang="en-US" altLang="en-US" i="1">
                <a:cs typeface="Times New Roman" panose="02020603050405020304" pitchFamily="18" charset="0"/>
              </a:rPr>
              <a:t>n </a:t>
            </a:r>
            <a:r>
              <a:rPr lang="en-US" altLang="en-US">
                <a:cs typeface="Times New Roman" panose="02020603050405020304" pitchFamily="18" charset="0"/>
              </a:rPr>
              <a:t>for </a:t>
            </a:r>
            <a:r>
              <a:rPr lang="en-US" altLang="en-US" i="1">
                <a:cs typeface="Times New Roman" panose="02020603050405020304" pitchFamily="18" charset="0"/>
              </a:rPr>
              <a:t>n </a:t>
            </a:r>
            <a:r>
              <a:rPr lang="en-US" altLang="en-US" i="1">
                <a:latin typeface="Lucida Grande" pitchFamily="84" charset="0"/>
                <a:cs typeface="Times New Roman" panose="02020603050405020304" pitchFamily="18" charset="0"/>
              </a:rPr>
              <a:t>≥</a:t>
            </a:r>
            <a:r>
              <a:rPr lang="en-US" altLang="en-US" i="1">
                <a:cs typeface="Times New Roman" panose="02020603050405020304" pitchFamily="18" charset="0"/>
              </a:rPr>
              <a:t> </a:t>
            </a:r>
            <a:r>
              <a:rPr lang="en-US" altLang="en-US">
                <a:cs typeface="Times New Roman" panose="02020603050405020304" pitchFamily="18" charset="0"/>
              </a:rPr>
              <a:t>4</a:t>
            </a:r>
          </a:p>
          <a:p>
            <a:endParaRPr lang="en-US" altLang="en-US" i="1">
              <a:cs typeface="Times New Roman" panose="02020603050405020304" pitchFamily="18" charset="0"/>
            </a:endParaRPr>
          </a:p>
          <a:p>
            <a:r>
              <a:rPr lang="en-US" altLang="en-US" i="1">
                <a:cs typeface="Times New Roman" panose="02020603050405020304" pitchFamily="18" charset="0"/>
              </a:rPr>
              <a:t>                         c            n</a:t>
            </a:r>
            <a:r>
              <a:rPr lang="en-US" altLang="en-US" baseline="-25000">
                <a:cs typeface="Times New Roman" panose="02020603050405020304" pitchFamily="18" charset="0"/>
              </a:rPr>
              <a:t>0</a:t>
            </a:r>
            <a:endParaRPr lang="en-US" altLang="en-US">
              <a:cs typeface="Times New Roman" panose="02020603050405020304" pitchFamily="18" charset="0"/>
            </a:endParaRPr>
          </a:p>
          <a:p>
            <a:endParaRPr lang="en-US" altLang="en-US">
              <a:cs typeface="Times New Roman" panose="02020603050405020304" pitchFamily="18" charset="0"/>
            </a:endParaRPr>
          </a:p>
          <a:p>
            <a:endParaRPr lang="en-US" altLang="en-US">
              <a:cs typeface="Times New Roman" panose="02020603050405020304" pitchFamily="18" charset="0"/>
            </a:endParaRPr>
          </a:p>
          <a:p>
            <a:endParaRPr lang="en-US" altLang="en-US"/>
          </a:p>
        </p:txBody>
      </p:sp>
      <p:sp>
        <p:nvSpPr>
          <p:cNvPr id="28677" name="Line 4">
            <a:extLst>
              <a:ext uri="{FF2B5EF4-FFF2-40B4-BE49-F238E27FC236}">
                <a16:creationId xmlns:a16="http://schemas.microsoft.com/office/drawing/2014/main" id="{03AD17EF-A40C-4365-BCE8-EDAEB39DC179}"/>
              </a:ext>
            </a:extLst>
          </p:cNvPr>
          <p:cNvSpPr>
            <a:spLocks noChangeShapeType="1"/>
          </p:cNvSpPr>
          <p:nvPr/>
        </p:nvSpPr>
        <p:spPr bwMode="auto">
          <a:xfrm flipH="1" flipV="1">
            <a:off x="1908175" y="5981700"/>
            <a:ext cx="0" cy="314325"/>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28678" name="Line 5">
            <a:extLst>
              <a:ext uri="{FF2B5EF4-FFF2-40B4-BE49-F238E27FC236}">
                <a16:creationId xmlns:a16="http://schemas.microsoft.com/office/drawing/2014/main" id="{CDC3605C-2A6E-4471-834C-937FE9AF4799}"/>
              </a:ext>
            </a:extLst>
          </p:cNvPr>
          <p:cNvSpPr>
            <a:spLocks noChangeShapeType="1"/>
          </p:cNvSpPr>
          <p:nvPr/>
        </p:nvSpPr>
        <p:spPr bwMode="auto">
          <a:xfrm flipV="1">
            <a:off x="2438400" y="5943600"/>
            <a:ext cx="228600" cy="3810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28679" name="Line 6">
            <a:extLst>
              <a:ext uri="{FF2B5EF4-FFF2-40B4-BE49-F238E27FC236}">
                <a16:creationId xmlns:a16="http://schemas.microsoft.com/office/drawing/2014/main" id="{6A9F5FC9-7DB2-4256-80D2-2AA5BF5C2C72}"/>
              </a:ext>
            </a:extLst>
          </p:cNvPr>
          <p:cNvSpPr>
            <a:spLocks noChangeShapeType="1"/>
          </p:cNvSpPr>
          <p:nvPr/>
        </p:nvSpPr>
        <p:spPr bwMode="auto">
          <a:xfrm flipH="1" flipV="1">
            <a:off x="2066925" y="6924675"/>
            <a:ext cx="0" cy="315913"/>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28680" name="Line 7">
            <a:extLst>
              <a:ext uri="{FF2B5EF4-FFF2-40B4-BE49-F238E27FC236}">
                <a16:creationId xmlns:a16="http://schemas.microsoft.com/office/drawing/2014/main" id="{ECEA68D8-0525-4D4B-8CDE-274C725F050F}"/>
              </a:ext>
            </a:extLst>
          </p:cNvPr>
          <p:cNvSpPr>
            <a:spLocks noChangeShapeType="1"/>
          </p:cNvSpPr>
          <p:nvPr/>
        </p:nvSpPr>
        <p:spPr bwMode="auto">
          <a:xfrm flipV="1">
            <a:off x="2703513" y="6924675"/>
            <a:ext cx="79375" cy="315913"/>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BB87558-BF8D-46FE-A2CF-25BA6EAE67D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EB33185-1A74-4193-9BCC-15A25B2711D3}" type="slidenum">
              <a:rPr lang="en-US" altLang="en-US" sz="1200"/>
              <a:pPr/>
              <a:t>40</a:t>
            </a:fld>
            <a:endParaRPr lang="en-US" altLang="en-US" sz="1200"/>
          </a:p>
        </p:txBody>
      </p:sp>
      <p:sp>
        <p:nvSpPr>
          <p:cNvPr id="29699" name="Rectangle 2">
            <a:extLst>
              <a:ext uri="{FF2B5EF4-FFF2-40B4-BE49-F238E27FC236}">
                <a16:creationId xmlns:a16="http://schemas.microsoft.com/office/drawing/2014/main" id="{4E99C609-FC77-4AAD-A7FD-646455520207}"/>
              </a:ext>
            </a:extLst>
          </p:cNvPr>
          <p:cNvSpPr>
            <a:spLocks noGrp="1" noRot="1" noChangeAspect="1" noChangeArrowheads="1" noTextEdit="1"/>
          </p:cNvSpPr>
          <p:nvPr>
            <p:ph type="sldImg"/>
          </p:nvPr>
        </p:nvSpPr>
        <p:spPr>
          <a:xfrm>
            <a:off x="457200" y="720725"/>
            <a:ext cx="6400800" cy="3600450"/>
          </a:xfrm>
          <a:ln/>
        </p:spPr>
      </p:sp>
      <p:sp>
        <p:nvSpPr>
          <p:cNvPr id="29700" name="Rectangle 3">
            <a:extLst>
              <a:ext uri="{FF2B5EF4-FFF2-40B4-BE49-F238E27FC236}">
                <a16:creationId xmlns:a16="http://schemas.microsoft.com/office/drawing/2014/main" id="{B107F978-9A0A-4024-B542-CAB0A3E5BB26}"/>
              </a:ext>
            </a:extLst>
          </p:cNvPr>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BB6B59D-68B8-4AAE-9A04-220B8AD91A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C634B88-62F1-4278-9857-0B2BFDBFA2D6}" type="slidenum">
              <a:rPr lang="en-US" altLang="en-US" sz="1200"/>
              <a:pPr/>
              <a:t>41</a:t>
            </a:fld>
            <a:endParaRPr lang="en-US" altLang="en-US" sz="1200"/>
          </a:p>
        </p:txBody>
      </p:sp>
      <p:sp>
        <p:nvSpPr>
          <p:cNvPr id="30723" name="Rectangle 2">
            <a:extLst>
              <a:ext uri="{FF2B5EF4-FFF2-40B4-BE49-F238E27FC236}">
                <a16:creationId xmlns:a16="http://schemas.microsoft.com/office/drawing/2014/main" id="{458B5337-4D4A-4D5E-80B4-FB29C7F82E40}"/>
              </a:ext>
            </a:extLst>
          </p:cNvPr>
          <p:cNvSpPr>
            <a:spLocks noGrp="1" noRot="1" noChangeAspect="1" noChangeArrowheads="1" noTextEdit="1"/>
          </p:cNvSpPr>
          <p:nvPr>
            <p:ph type="sldImg"/>
          </p:nvPr>
        </p:nvSpPr>
        <p:spPr>
          <a:xfrm>
            <a:off x="457200" y="720725"/>
            <a:ext cx="6400800" cy="3600450"/>
          </a:xfrm>
          <a:ln/>
        </p:spPr>
      </p:sp>
      <p:sp>
        <p:nvSpPr>
          <p:cNvPr id="30724" name="Rectangle 3">
            <a:extLst>
              <a:ext uri="{FF2B5EF4-FFF2-40B4-BE49-F238E27FC236}">
                <a16:creationId xmlns:a16="http://schemas.microsoft.com/office/drawing/2014/main" id="{3C037825-8355-405D-BC3F-3548820DB457}"/>
              </a:ext>
            </a:extLst>
          </p:cNvPr>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endParaRPr lang="en-CA"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3A1CF677-8B44-416B-BD6A-6507EAB9D38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88493D-FB75-4854-A014-9790E5C0EA14}" type="slidenum">
              <a:rPr lang="en-US" altLang="en-US" sz="1200"/>
              <a:pPr/>
              <a:t>42</a:t>
            </a:fld>
            <a:endParaRPr lang="en-US" altLang="en-US" sz="1200"/>
          </a:p>
        </p:txBody>
      </p:sp>
      <p:sp>
        <p:nvSpPr>
          <p:cNvPr id="31747" name="Rectangle 2">
            <a:extLst>
              <a:ext uri="{FF2B5EF4-FFF2-40B4-BE49-F238E27FC236}">
                <a16:creationId xmlns:a16="http://schemas.microsoft.com/office/drawing/2014/main" id="{9EEC7324-AC45-406D-81E1-8518CABFF804}"/>
              </a:ext>
            </a:extLst>
          </p:cNvPr>
          <p:cNvSpPr>
            <a:spLocks noGrp="1" noRot="1" noChangeAspect="1" noChangeArrowheads="1" noTextEdit="1"/>
          </p:cNvSpPr>
          <p:nvPr>
            <p:ph type="sldImg"/>
          </p:nvPr>
        </p:nvSpPr>
        <p:spPr>
          <a:xfrm>
            <a:off x="457200" y="719138"/>
            <a:ext cx="6400800" cy="3600450"/>
          </a:xfrm>
          <a:ln/>
        </p:spPr>
      </p:sp>
      <p:sp>
        <p:nvSpPr>
          <p:cNvPr id="31748" name="Rectangle 3">
            <a:extLst>
              <a:ext uri="{FF2B5EF4-FFF2-40B4-BE49-F238E27FC236}">
                <a16:creationId xmlns:a16="http://schemas.microsoft.com/office/drawing/2014/main" id="{F0C7DD99-51CA-4B3C-98FD-7ED17C9059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051D776-2939-42FF-9CD6-30254F07EB1E}"/>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49155" name="Rectangle 6">
            <a:extLst>
              <a:ext uri="{FF2B5EF4-FFF2-40B4-BE49-F238E27FC236}">
                <a16:creationId xmlns:a16="http://schemas.microsoft.com/office/drawing/2014/main" id="{71C9B3F3-00B3-4783-912B-149CA0D745CA}"/>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49156" name="Rectangle 7">
            <a:extLst>
              <a:ext uri="{FF2B5EF4-FFF2-40B4-BE49-F238E27FC236}">
                <a16:creationId xmlns:a16="http://schemas.microsoft.com/office/drawing/2014/main" id="{7DF20B78-3563-4F57-BFD4-508A38B4101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0CE01292-6959-4197-BA37-BCAAE94819CB}" type="slidenum">
              <a:rPr kumimoji="0" lang="en-US" altLang="en-US"/>
              <a:pPr eaLnBrk="1" hangingPunct="1">
                <a:spcBef>
                  <a:spcPct val="0"/>
                </a:spcBef>
              </a:pPr>
              <a:t>44</a:t>
            </a:fld>
            <a:endParaRPr kumimoji="0" lang="en-US" altLang="en-US"/>
          </a:p>
        </p:txBody>
      </p:sp>
      <p:sp>
        <p:nvSpPr>
          <p:cNvPr id="49157" name="Rectangle 2">
            <a:extLst>
              <a:ext uri="{FF2B5EF4-FFF2-40B4-BE49-F238E27FC236}">
                <a16:creationId xmlns:a16="http://schemas.microsoft.com/office/drawing/2014/main" id="{A1B3FCC1-24BF-4F9E-B189-238988E02774}"/>
              </a:ext>
            </a:extLst>
          </p:cNvPr>
          <p:cNvSpPr>
            <a:spLocks noGrp="1" noRot="1" noChangeAspect="1" noChangeArrowheads="1" noTextEdit="1"/>
          </p:cNvSpPr>
          <p:nvPr>
            <p:ph type="sldImg"/>
          </p:nvPr>
        </p:nvSpPr>
        <p:spPr>
          <a:xfrm>
            <a:off x="330200" y="696913"/>
            <a:ext cx="6197600" cy="3486150"/>
          </a:xfrm>
          <a:ln/>
        </p:spPr>
      </p:sp>
      <p:sp>
        <p:nvSpPr>
          <p:cNvPr id="49158" name="Rectangle 3">
            <a:extLst>
              <a:ext uri="{FF2B5EF4-FFF2-40B4-BE49-F238E27FC236}">
                <a16:creationId xmlns:a16="http://schemas.microsoft.com/office/drawing/2014/main" id="{B3F90D51-98F9-4200-83B3-5D1893BED66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04BD7BE-3D97-4DB2-B90F-2A8B00546566}"/>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0179" name="Rectangle 6">
            <a:extLst>
              <a:ext uri="{FF2B5EF4-FFF2-40B4-BE49-F238E27FC236}">
                <a16:creationId xmlns:a16="http://schemas.microsoft.com/office/drawing/2014/main" id="{3EE771C3-9297-413E-B80D-062E0FC866A5}"/>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0180" name="Rectangle 7">
            <a:extLst>
              <a:ext uri="{FF2B5EF4-FFF2-40B4-BE49-F238E27FC236}">
                <a16:creationId xmlns:a16="http://schemas.microsoft.com/office/drawing/2014/main" id="{FE38A66B-FE75-4D1C-BA1D-796EC6A66F4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9DC3631A-CF86-4ECC-89D9-E1E6C2555CE7}" type="slidenum">
              <a:rPr kumimoji="0" lang="en-US" altLang="en-US"/>
              <a:pPr eaLnBrk="1" hangingPunct="1">
                <a:spcBef>
                  <a:spcPct val="0"/>
                </a:spcBef>
              </a:pPr>
              <a:t>45</a:t>
            </a:fld>
            <a:endParaRPr kumimoji="0" lang="en-US" altLang="en-US"/>
          </a:p>
        </p:txBody>
      </p:sp>
      <p:sp>
        <p:nvSpPr>
          <p:cNvPr id="50181" name="Rectangle 2">
            <a:extLst>
              <a:ext uri="{FF2B5EF4-FFF2-40B4-BE49-F238E27FC236}">
                <a16:creationId xmlns:a16="http://schemas.microsoft.com/office/drawing/2014/main" id="{FBCFF8A3-1056-494A-BBD8-3294E2039934}"/>
              </a:ext>
            </a:extLst>
          </p:cNvPr>
          <p:cNvSpPr>
            <a:spLocks noGrp="1" noRot="1" noChangeAspect="1" noChangeArrowheads="1" noTextEdit="1"/>
          </p:cNvSpPr>
          <p:nvPr>
            <p:ph type="sldImg"/>
          </p:nvPr>
        </p:nvSpPr>
        <p:spPr>
          <a:xfrm>
            <a:off x="330200" y="696913"/>
            <a:ext cx="6197600" cy="3486150"/>
          </a:xfrm>
          <a:ln/>
        </p:spPr>
      </p:sp>
      <p:sp>
        <p:nvSpPr>
          <p:cNvPr id="50182" name="Rectangle 3">
            <a:extLst>
              <a:ext uri="{FF2B5EF4-FFF2-40B4-BE49-F238E27FC236}">
                <a16:creationId xmlns:a16="http://schemas.microsoft.com/office/drawing/2014/main" id="{B2732974-61FB-4902-83E6-9CDB07913CF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30CD437-B1EF-41FE-9E75-D50091530CE1}"/>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2227" name="Rectangle 6">
            <a:extLst>
              <a:ext uri="{FF2B5EF4-FFF2-40B4-BE49-F238E27FC236}">
                <a16:creationId xmlns:a16="http://schemas.microsoft.com/office/drawing/2014/main" id="{6DB999D1-273F-4EF5-BED4-57C1779F21BB}"/>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2228" name="Rectangle 7">
            <a:extLst>
              <a:ext uri="{FF2B5EF4-FFF2-40B4-BE49-F238E27FC236}">
                <a16:creationId xmlns:a16="http://schemas.microsoft.com/office/drawing/2014/main" id="{4C78CB7D-B2CE-44E3-8A9C-BBA423E3EC1F}"/>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674E1BAC-E8C5-42EE-9D4E-0E23AB31C209}" type="slidenum">
              <a:rPr kumimoji="0" lang="en-US" altLang="en-US"/>
              <a:pPr eaLnBrk="1" hangingPunct="1">
                <a:spcBef>
                  <a:spcPct val="0"/>
                </a:spcBef>
              </a:pPr>
              <a:t>46</a:t>
            </a:fld>
            <a:endParaRPr kumimoji="0" lang="en-US" altLang="en-US"/>
          </a:p>
        </p:txBody>
      </p:sp>
      <p:sp>
        <p:nvSpPr>
          <p:cNvPr id="52229" name="Rectangle 2">
            <a:extLst>
              <a:ext uri="{FF2B5EF4-FFF2-40B4-BE49-F238E27FC236}">
                <a16:creationId xmlns:a16="http://schemas.microsoft.com/office/drawing/2014/main" id="{8C791C7A-FBC2-4A82-890E-D924B8CA575C}"/>
              </a:ext>
            </a:extLst>
          </p:cNvPr>
          <p:cNvSpPr>
            <a:spLocks noGrp="1" noRot="1" noChangeAspect="1" noChangeArrowheads="1" noTextEdit="1"/>
          </p:cNvSpPr>
          <p:nvPr>
            <p:ph type="sldImg"/>
          </p:nvPr>
        </p:nvSpPr>
        <p:spPr>
          <a:xfrm>
            <a:off x="330200" y="696913"/>
            <a:ext cx="6197600" cy="3486150"/>
          </a:xfrm>
          <a:ln/>
        </p:spPr>
      </p:sp>
      <p:sp>
        <p:nvSpPr>
          <p:cNvPr id="52230" name="Rectangle 3">
            <a:extLst>
              <a:ext uri="{FF2B5EF4-FFF2-40B4-BE49-F238E27FC236}">
                <a16:creationId xmlns:a16="http://schemas.microsoft.com/office/drawing/2014/main" id="{E7030447-491D-4FC5-8411-89CA32EECB8F}"/>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F954EC6-000B-458C-9EA5-0EF58FD192D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3251" name="Rectangle 6">
            <a:extLst>
              <a:ext uri="{FF2B5EF4-FFF2-40B4-BE49-F238E27FC236}">
                <a16:creationId xmlns:a16="http://schemas.microsoft.com/office/drawing/2014/main" id="{C8BAF8F1-1425-4E1F-98BF-200B3F07A261}"/>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3252" name="Rectangle 7">
            <a:extLst>
              <a:ext uri="{FF2B5EF4-FFF2-40B4-BE49-F238E27FC236}">
                <a16:creationId xmlns:a16="http://schemas.microsoft.com/office/drawing/2014/main" id="{F4F3B338-230C-4C62-8E03-F8732A22DD9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B7E9B5A8-F72C-45AE-A7E6-05C76FEC07E0}" type="slidenum">
              <a:rPr kumimoji="0" lang="en-US" altLang="en-US"/>
              <a:pPr eaLnBrk="1" hangingPunct="1">
                <a:spcBef>
                  <a:spcPct val="0"/>
                </a:spcBef>
              </a:pPr>
              <a:t>47</a:t>
            </a:fld>
            <a:endParaRPr kumimoji="0" lang="en-US" altLang="en-US"/>
          </a:p>
        </p:txBody>
      </p:sp>
      <p:sp>
        <p:nvSpPr>
          <p:cNvPr id="53253" name="Rectangle 2">
            <a:extLst>
              <a:ext uri="{FF2B5EF4-FFF2-40B4-BE49-F238E27FC236}">
                <a16:creationId xmlns:a16="http://schemas.microsoft.com/office/drawing/2014/main" id="{BA6A5A75-E3B9-47B9-AE30-B8A54E2F72E8}"/>
              </a:ext>
            </a:extLst>
          </p:cNvPr>
          <p:cNvSpPr>
            <a:spLocks noGrp="1" noRot="1" noChangeAspect="1" noChangeArrowheads="1" noTextEdit="1"/>
          </p:cNvSpPr>
          <p:nvPr>
            <p:ph type="sldImg"/>
          </p:nvPr>
        </p:nvSpPr>
        <p:spPr>
          <a:xfrm>
            <a:off x="330200" y="696913"/>
            <a:ext cx="6197600" cy="3486150"/>
          </a:xfrm>
          <a:ln/>
        </p:spPr>
      </p:sp>
      <p:sp>
        <p:nvSpPr>
          <p:cNvPr id="53254" name="Rectangle 3">
            <a:extLst>
              <a:ext uri="{FF2B5EF4-FFF2-40B4-BE49-F238E27FC236}">
                <a16:creationId xmlns:a16="http://schemas.microsoft.com/office/drawing/2014/main" id="{2A84008A-09FB-463B-9ED1-2E3A63BC5DEF}"/>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596915F-E1FE-43B7-B40B-078F254F179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4275" name="Rectangle 6">
            <a:extLst>
              <a:ext uri="{FF2B5EF4-FFF2-40B4-BE49-F238E27FC236}">
                <a16:creationId xmlns:a16="http://schemas.microsoft.com/office/drawing/2014/main" id="{12709F6C-B026-4911-A3F3-0874F8977874}"/>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4276" name="Rectangle 7">
            <a:extLst>
              <a:ext uri="{FF2B5EF4-FFF2-40B4-BE49-F238E27FC236}">
                <a16:creationId xmlns:a16="http://schemas.microsoft.com/office/drawing/2014/main" id="{155214C0-8038-4EB3-8CD7-02CDF838D31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611BFC09-08D8-41E9-B4F3-98A0E4FCC4F5}" type="slidenum">
              <a:rPr kumimoji="0" lang="en-US" altLang="en-US"/>
              <a:pPr eaLnBrk="1" hangingPunct="1">
                <a:spcBef>
                  <a:spcPct val="0"/>
                </a:spcBef>
              </a:pPr>
              <a:t>48</a:t>
            </a:fld>
            <a:endParaRPr kumimoji="0" lang="en-US" altLang="en-US"/>
          </a:p>
        </p:txBody>
      </p:sp>
      <p:sp>
        <p:nvSpPr>
          <p:cNvPr id="54277" name="Rectangle 2">
            <a:extLst>
              <a:ext uri="{FF2B5EF4-FFF2-40B4-BE49-F238E27FC236}">
                <a16:creationId xmlns:a16="http://schemas.microsoft.com/office/drawing/2014/main" id="{5DB538AD-AED0-4F7E-AF85-826DF53BBC89}"/>
              </a:ext>
            </a:extLst>
          </p:cNvPr>
          <p:cNvSpPr>
            <a:spLocks noGrp="1" noRot="1" noChangeAspect="1" noChangeArrowheads="1" noTextEdit="1"/>
          </p:cNvSpPr>
          <p:nvPr>
            <p:ph type="sldImg"/>
          </p:nvPr>
        </p:nvSpPr>
        <p:spPr>
          <a:xfrm>
            <a:off x="330200" y="696913"/>
            <a:ext cx="6197600" cy="3486150"/>
          </a:xfrm>
          <a:ln/>
        </p:spPr>
      </p:sp>
      <p:sp>
        <p:nvSpPr>
          <p:cNvPr id="54278" name="Rectangle 3">
            <a:extLst>
              <a:ext uri="{FF2B5EF4-FFF2-40B4-BE49-F238E27FC236}">
                <a16:creationId xmlns:a16="http://schemas.microsoft.com/office/drawing/2014/main" id="{1E5FBDF1-787E-4314-958B-42267E68073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7E63555-3435-4AA7-A2B4-C3511EBFD6B6}"/>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5299" name="Rectangle 6">
            <a:extLst>
              <a:ext uri="{FF2B5EF4-FFF2-40B4-BE49-F238E27FC236}">
                <a16:creationId xmlns:a16="http://schemas.microsoft.com/office/drawing/2014/main" id="{6E171388-FD89-433A-A609-385133F449A2}"/>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5300" name="Rectangle 7">
            <a:extLst>
              <a:ext uri="{FF2B5EF4-FFF2-40B4-BE49-F238E27FC236}">
                <a16:creationId xmlns:a16="http://schemas.microsoft.com/office/drawing/2014/main" id="{B648B367-FA01-493B-B195-EADF0CA49437}"/>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8A9AF878-9F0F-420F-BDC9-37FE33E0BEFA}" type="slidenum">
              <a:rPr kumimoji="0" lang="en-US" altLang="en-US"/>
              <a:pPr eaLnBrk="1" hangingPunct="1">
                <a:spcBef>
                  <a:spcPct val="0"/>
                </a:spcBef>
              </a:pPr>
              <a:t>49</a:t>
            </a:fld>
            <a:endParaRPr kumimoji="0" lang="en-US" altLang="en-US"/>
          </a:p>
        </p:txBody>
      </p:sp>
      <p:sp>
        <p:nvSpPr>
          <p:cNvPr id="55301" name="Rectangle 2">
            <a:extLst>
              <a:ext uri="{FF2B5EF4-FFF2-40B4-BE49-F238E27FC236}">
                <a16:creationId xmlns:a16="http://schemas.microsoft.com/office/drawing/2014/main" id="{9658A32E-F69A-49EF-AD96-F532531AE571}"/>
              </a:ext>
            </a:extLst>
          </p:cNvPr>
          <p:cNvSpPr>
            <a:spLocks noGrp="1" noRot="1" noChangeAspect="1" noChangeArrowheads="1" noTextEdit="1"/>
          </p:cNvSpPr>
          <p:nvPr>
            <p:ph type="sldImg"/>
          </p:nvPr>
        </p:nvSpPr>
        <p:spPr>
          <a:xfrm>
            <a:off x="330200" y="696913"/>
            <a:ext cx="6197600" cy="3486150"/>
          </a:xfrm>
          <a:ln/>
        </p:spPr>
      </p:sp>
      <p:sp>
        <p:nvSpPr>
          <p:cNvPr id="55302" name="Rectangle 3">
            <a:extLst>
              <a:ext uri="{FF2B5EF4-FFF2-40B4-BE49-F238E27FC236}">
                <a16:creationId xmlns:a16="http://schemas.microsoft.com/office/drawing/2014/main" id="{87F04BE3-F2DD-4269-9E6F-E33775F443F4}"/>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AD0D540D-DBE4-49BE-8DFB-B7E24FC2D6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F2AB48EA-173D-433E-97B4-1E6FD3F2039D}" type="slidenum">
              <a:rPr lang="en-US" altLang="en-US" sz="1200"/>
              <a:pPr/>
              <a:t>17</a:t>
            </a:fld>
            <a:endParaRPr lang="en-US" altLang="en-US" sz="1200"/>
          </a:p>
        </p:txBody>
      </p:sp>
      <p:sp>
        <p:nvSpPr>
          <p:cNvPr id="19459" name="Rectangle 2">
            <a:extLst>
              <a:ext uri="{FF2B5EF4-FFF2-40B4-BE49-F238E27FC236}">
                <a16:creationId xmlns:a16="http://schemas.microsoft.com/office/drawing/2014/main" id="{2B00609C-F9E6-4A84-9281-67C235BA04F1}"/>
              </a:ext>
            </a:extLst>
          </p:cNvPr>
          <p:cNvSpPr>
            <a:spLocks noGrp="1" noRot="1" noChangeAspect="1" noChangeArrowheads="1" noTextEdit="1"/>
          </p:cNvSpPr>
          <p:nvPr>
            <p:ph type="sldImg"/>
          </p:nvPr>
        </p:nvSpPr>
        <p:spPr>
          <a:xfrm>
            <a:off x="457200" y="719138"/>
            <a:ext cx="6400800" cy="3600450"/>
          </a:xfrm>
          <a:solidFill>
            <a:srgbClr val="FFFFFF"/>
          </a:solidFill>
          <a:ln/>
        </p:spPr>
      </p:sp>
      <p:sp>
        <p:nvSpPr>
          <p:cNvPr id="19460" name="Rectangle 3">
            <a:extLst>
              <a:ext uri="{FF2B5EF4-FFF2-40B4-BE49-F238E27FC236}">
                <a16:creationId xmlns:a16="http://schemas.microsoft.com/office/drawing/2014/main" id="{7A00D5F3-5072-4796-BA48-6D7F4730B526}"/>
              </a:ext>
            </a:extLst>
          </p:cNvPr>
          <p:cNvSpPr>
            <a:spLocks noGrp="1" noChangeArrowheads="1"/>
          </p:cNvSpPr>
          <p:nvPr>
            <p:ph type="body" idx="1"/>
          </p:nvPr>
        </p:nvSpPr>
        <p:spPr>
          <a:solidFill>
            <a:srgbClr val="FFFFFF"/>
          </a:solidFill>
          <a:ln w="12700">
            <a:solidFill>
              <a:srgbClr val="000000"/>
            </a:solidFill>
            <a:miter lim="800000"/>
            <a:headEnd type="none" w="sm" len="sm"/>
            <a:tailEnd type="none" w="sm" len="sm"/>
          </a:ln>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82E45DA-A2B9-4E7D-8C87-3416780966DB}"/>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6323" name="Rectangle 6">
            <a:extLst>
              <a:ext uri="{FF2B5EF4-FFF2-40B4-BE49-F238E27FC236}">
                <a16:creationId xmlns:a16="http://schemas.microsoft.com/office/drawing/2014/main" id="{473B26FA-8401-4892-B8F3-ABC548CDC569}"/>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6324" name="Rectangle 7">
            <a:extLst>
              <a:ext uri="{FF2B5EF4-FFF2-40B4-BE49-F238E27FC236}">
                <a16:creationId xmlns:a16="http://schemas.microsoft.com/office/drawing/2014/main" id="{64D6E6F0-91FF-4F4C-8185-43E99E910E5D}"/>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FC2B5C2D-7447-4D77-AC79-DF5990E3B7AC}" type="slidenum">
              <a:rPr kumimoji="0" lang="en-US" altLang="en-US"/>
              <a:pPr eaLnBrk="1" hangingPunct="1">
                <a:spcBef>
                  <a:spcPct val="0"/>
                </a:spcBef>
              </a:pPr>
              <a:t>50</a:t>
            </a:fld>
            <a:endParaRPr kumimoji="0" lang="en-US" altLang="en-US"/>
          </a:p>
        </p:txBody>
      </p:sp>
      <p:sp>
        <p:nvSpPr>
          <p:cNvPr id="56325" name="Rectangle 2">
            <a:extLst>
              <a:ext uri="{FF2B5EF4-FFF2-40B4-BE49-F238E27FC236}">
                <a16:creationId xmlns:a16="http://schemas.microsoft.com/office/drawing/2014/main" id="{EB25F535-13BD-40BE-BDF2-53B37D5512EF}"/>
              </a:ext>
            </a:extLst>
          </p:cNvPr>
          <p:cNvSpPr>
            <a:spLocks noGrp="1" noRot="1" noChangeAspect="1" noChangeArrowheads="1" noTextEdit="1"/>
          </p:cNvSpPr>
          <p:nvPr>
            <p:ph type="sldImg"/>
          </p:nvPr>
        </p:nvSpPr>
        <p:spPr>
          <a:xfrm>
            <a:off x="330200" y="696913"/>
            <a:ext cx="6197600" cy="3486150"/>
          </a:xfrm>
          <a:ln/>
        </p:spPr>
      </p:sp>
      <p:sp>
        <p:nvSpPr>
          <p:cNvPr id="56326" name="Rectangle 3">
            <a:extLst>
              <a:ext uri="{FF2B5EF4-FFF2-40B4-BE49-F238E27FC236}">
                <a16:creationId xmlns:a16="http://schemas.microsoft.com/office/drawing/2014/main" id="{F1260811-2F70-4CBB-A683-89561CEA5679}"/>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5A02979-9311-4C21-B049-E6235B5721C6}"/>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7347" name="Rectangle 6">
            <a:extLst>
              <a:ext uri="{FF2B5EF4-FFF2-40B4-BE49-F238E27FC236}">
                <a16:creationId xmlns:a16="http://schemas.microsoft.com/office/drawing/2014/main" id="{AB318EA3-0145-496F-858D-8C300DB12C0B}"/>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7348" name="Rectangle 7">
            <a:extLst>
              <a:ext uri="{FF2B5EF4-FFF2-40B4-BE49-F238E27FC236}">
                <a16:creationId xmlns:a16="http://schemas.microsoft.com/office/drawing/2014/main" id="{E3021303-05A4-48D8-859B-4C9007F3A4D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839BF150-73A6-48AF-B9C9-B398541F5F69}" type="slidenum">
              <a:rPr kumimoji="0" lang="en-US" altLang="en-US"/>
              <a:pPr eaLnBrk="1" hangingPunct="1">
                <a:spcBef>
                  <a:spcPct val="0"/>
                </a:spcBef>
              </a:pPr>
              <a:t>51</a:t>
            </a:fld>
            <a:endParaRPr kumimoji="0" lang="en-US" altLang="en-US"/>
          </a:p>
        </p:txBody>
      </p:sp>
      <p:sp>
        <p:nvSpPr>
          <p:cNvPr id="57349" name="Rectangle 2">
            <a:extLst>
              <a:ext uri="{FF2B5EF4-FFF2-40B4-BE49-F238E27FC236}">
                <a16:creationId xmlns:a16="http://schemas.microsoft.com/office/drawing/2014/main" id="{B3EED0C2-DE54-411B-95A3-E8202CDD710E}"/>
              </a:ext>
            </a:extLst>
          </p:cNvPr>
          <p:cNvSpPr>
            <a:spLocks noGrp="1" noRot="1" noChangeAspect="1" noChangeArrowheads="1" noTextEdit="1"/>
          </p:cNvSpPr>
          <p:nvPr>
            <p:ph type="sldImg"/>
          </p:nvPr>
        </p:nvSpPr>
        <p:spPr>
          <a:xfrm>
            <a:off x="330200" y="696913"/>
            <a:ext cx="6197600" cy="3486150"/>
          </a:xfrm>
          <a:ln/>
        </p:spPr>
      </p:sp>
      <p:sp>
        <p:nvSpPr>
          <p:cNvPr id="57350" name="Rectangle 3">
            <a:extLst>
              <a:ext uri="{FF2B5EF4-FFF2-40B4-BE49-F238E27FC236}">
                <a16:creationId xmlns:a16="http://schemas.microsoft.com/office/drawing/2014/main" id="{E3F28E52-8985-4E2E-90CC-E44EE73615E2}"/>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C43AF75-9108-42CD-BE2F-7F6D44C132AD}"/>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8371" name="Rectangle 6">
            <a:extLst>
              <a:ext uri="{FF2B5EF4-FFF2-40B4-BE49-F238E27FC236}">
                <a16:creationId xmlns:a16="http://schemas.microsoft.com/office/drawing/2014/main" id="{054121A3-80DE-477A-8631-A57BA9776C33}"/>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8372" name="Rectangle 7">
            <a:extLst>
              <a:ext uri="{FF2B5EF4-FFF2-40B4-BE49-F238E27FC236}">
                <a16:creationId xmlns:a16="http://schemas.microsoft.com/office/drawing/2014/main" id="{2C2F1C01-FD00-415D-BB2D-3EC23E3F3560}"/>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44983AE5-C117-4D25-A052-3059FBE9D224}" type="slidenum">
              <a:rPr kumimoji="0" lang="en-US" altLang="en-US"/>
              <a:pPr eaLnBrk="1" hangingPunct="1">
                <a:spcBef>
                  <a:spcPct val="0"/>
                </a:spcBef>
              </a:pPr>
              <a:t>52</a:t>
            </a:fld>
            <a:endParaRPr kumimoji="0" lang="en-US" altLang="en-US"/>
          </a:p>
        </p:txBody>
      </p:sp>
      <p:sp>
        <p:nvSpPr>
          <p:cNvPr id="58373" name="Rectangle 2">
            <a:extLst>
              <a:ext uri="{FF2B5EF4-FFF2-40B4-BE49-F238E27FC236}">
                <a16:creationId xmlns:a16="http://schemas.microsoft.com/office/drawing/2014/main" id="{2874AB36-18C0-49BE-99AF-73AD878D1FDF}"/>
              </a:ext>
            </a:extLst>
          </p:cNvPr>
          <p:cNvSpPr>
            <a:spLocks noGrp="1" noRot="1" noChangeAspect="1" noChangeArrowheads="1" noTextEdit="1"/>
          </p:cNvSpPr>
          <p:nvPr>
            <p:ph type="sldImg"/>
          </p:nvPr>
        </p:nvSpPr>
        <p:spPr>
          <a:xfrm>
            <a:off x="330200" y="696913"/>
            <a:ext cx="6197600" cy="3486150"/>
          </a:xfrm>
          <a:ln/>
        </p:spPr>
      </p:sp>
      <p:sp>
        <p:nvSpPr>
          <p:cNvPr id="58374" name="Rectangle 3">
            <a:extLst>
              <a:ext uri="{FF2B5EF4-FFF2-40B4-BE49-F238E27FC236}">
                <a16:creationId xmlns:a16="http://schemas.microsoft.com/office/drawing/2014/main" id="{21460938-BE5C-4C16-A9A9-11DC89B1FE41}"/>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B31CD3-73AB-4F9B-BF89-D286A7169FA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59395" name="Rectangle 6">
            <a:extLst>
              <a:ext uri="{FF2B5EF4-FFF2-40B4-BE49-F238E27FC236}">
                <a16:creationId xmlns:a16="http://schemas.microsoft.com/office/drawing/2014/main" id="{B0B81676-2310-4311-8447-1B6D0E77BE6F}"/>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59396" name="Rectangle 7">
            <a:extLst>
              <a:ext uri="{FF2B5EF4-FFF2-40B4-BE49-F238E27FC236}">
                <a16:creationId xmlns:a16="http://schemas.microsoft.com/office/drawing/2014/main" id="{F8B8C3F5-11D7-4C93-A33F-61EC0E071D28}"/>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0BE03992-EEC9-452C-9239-EDED4C84DC94}" type="slidenum">
              <a:rPr kumimoji="0" lang="en-US" altLang="en-US"/>
              <a:pPr eaLnBrk="1" hangingPunct="1">
                <a:spcBef>
                  <a:spcPct val="0"/>
                </a:spcBef>
              </a:pPr>
              <a:t>53</a:t>
            </a:fld>
            <a:endParaRPr kumimoji="0" lang="en-US" altLang="en-US"/>
          </a:p>
        </p:txBody>
      </p:sp>
      <p:sp>
        <p:nvSpPr>
          <p:cNvPr id="59397" name="Rectangle 2">
            <a:extLst>
              <a:ext uri="{FF2B5EF4-FFF2-40B4-BE49-F238E27FC236}">
                <a16:creationId xmlns:a16="http://schemas.microsoft.com/office/drawing/2014/main" id="{0A9C426E-F90D-480C-97EE-F6A354F0C5A7}"/>
              </a:ext>
            </a:extLst>
          </p:cNvPr>
          <p:cNvSpPr>
            <a:spLocks noGrp="1" noRot="1" noChangeAspect="1" noChangeArrowheads="1" noTextEdit="1"/>
          </p:cNvSpPr>
          <p:nvPr>
            <p:ph type="sldImg"/>
          </p:nvPr>
        </p:nvSpPr>
        <p:spPr>
          <a:xfrm>
            <a:off x="330200" y="696913"/>
            <a:ext cx="6197600" cy="3486150"/>
          </a:xfrm>
          <a:ln/>
        </p:spPr>
      </p:sp>
      <p:sp>
        <p:nvSpPr>
          <p:cNvPr id="59398" name="Rectangle 3">
            <a:extLst>
              <a:ext uri="{FF2B5EF4-FFF2-40B4-BE49-F238E27FC236}">
                <a16:creationId xmlns:a16="http://schemas.microsoft.com/office/drawing/2014/main" id="{D41DA8FE-0F7A-4050-8009-57968D69141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FEFD6C1-F5A2-452A-8E3D-866260954401}"/>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0419" name="Rectangle 6">
            <a:extLst>
              <a:ext uri="{FF2B5EF4-FFF2-40B4-BE49-F238E27FC236}">
                <a16:creationId xmlns:a16="http://schemas.microsoft.com/office/drawing/2014/main" id="{8747FFAB-5D88-407F-B51A-0605D13C86DC}"/>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0420" name="Rectangle 7">
            <a:extLst>
              <a:ext uri="{FF2B5EF4-FFF2-40B4-BE49-F238E27FC236}">
                <a16:creationId xmlns:a16="http://schemas.microsoft.com/office/drawing/2014/main" id="{15C5AFE0-0115-46E0-8526-14269C0EAFE7}"/>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907CD8DE-7BE8-4199-81B6-5A4CC8AF90CF}" type="slidenum">
              <a:rPr kumimoji="0" lang="en-US" altLang="en-US"/>
              <a:pPr eaLnBrk="1" hangingPunct="1">
                <a:spcBef>
                  <a:spcPct val="0"/>
                </a:spcBef>
              </a:pPr>
              <a:t>54</a:t>
            </a:fld>
            <a:endParaRPr kumimoji="0" lang="en-US" altLang="en-US"/>
          </a:p>
        </p:txBody>
      </p:sp>
      <p:sp>
        <p:nvSpPr>
          <p:cNvPr id="60421" name="Rectangle 2">
            <a:extLst>
              <a:ext uri="{FF2B5EF4-FFF2-40B4-BE49-F238E27FC236}">
                <a16:creationId xmlns:a16="http://schemas.microsoft.com/office/drawing/2014/main" id="{2F7E02F2-89A8-42A0-870B-C787F4557F4D}"/>
              </a:ext>
            </a:extLst>
          </p:cNvPr>
          <p:cNvSpPr>
            <a:spLocks noGrp="1" noRot="1" noChangeAspect="1" noChangeArrowheads="1" noTextEdit="1"/>
          </p:cNvSpPr>
          <p:nvPr>
            <p:ph type="sldImg"/>
          </p:nvPr>
        </p:nvSpPr>
        <p:spPr>
          <a:xfrm>
            <a:off x="330200" y="696913"/>
            <a:ext cx="6197600" cy="3486150"/>
          </a:xfrm>
          <a:ln/>
        </p:spPr>
      </p:sp>
      <p:sp>
        <p:nvSpPr>
          <p:cNvPr id="60422" name="Rectangle 3">
            <a:extLst>
              <a:ext uri="{FF2B5EF4-FFF2-40B4-BE49-F238E27FC236}">
                <a16:creationId xmlns:a16="http://schemas.microsoft.com/office/drawing/2014/main" id="{B9739D6B-34EA-49C5-AF8D-176A07C81BFD}"/>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8AE130A9-6B2B-42AA-B0D7-04B5FD915F70}"/>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1443" name="Rectangle 6">
            <a:extLst>
              <a:ext uri="{FF2B5EF4-FFF2-40B4-BE49-F238E27FC236}">
                <a16:creationId xmlns:a16="http://schemas.microsoft.com/office/drawing/2014/main" id="{4AAEBB7F-8FCD-488A-97C7-B65C12192D20}"/>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1444" name="Rectangle 7">
            <a:extLst>
              <a:ext uri="{FF2B5EF4-FFF2-40B4-BE49-F238E27FC236}">
                <a16:creationId xmlns:a16="http://schemas.microsoft.com/office/drawing/2014/main" id="{BB57ACB5-EF08-48D2-956C-391FAEA261C2}"/>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08DC20BC-31FC-4941-B055-D2AAABB5F04D}" type="slidenum">
              <a:rPr kumimoji="0" lang="en-US" altLang="en-US"/>
              <a:pPr eaLnBrk="1" hangingPunct="1">
                <a:spcBef>
                  <a:spcPct val="0"/>
                </a:spcBef>
              </a:pPr>
              <a:t>55</a:t>
            </a:fld>
            <a:endParaRPr kumimoji="0" lang="en-US" altLang="en-US"/>
          </a:p>
        </p:txBody>
      </p:sp>
      <p:sp>
        <p:nvSpPr>
          <p:cNvPr id="61445" name="Rectangle 2">
            <a:extLst>
              <a:ext uri="{FF2B5EF4-FFF2-40B4-BE49-F238E27FC236}">
                <a16:creationId xmlns:a16="http://schemas.microsoft.com/office/drawing/2014/main" id="{02099C60-6DA0-45BF-A362-4B5729F88F1B}"/>
              </a:ext>
            </a:extLst>
          </p:cNvPr>
          <p:cNvSpPr>
            <a:spLocks noGrp="1" noRot="1" noChangeAspect="1" noChangeArrowheads="1" noTextEdit="1"/>
          </p:cNvSpPr>
          <p:nvPr>
            <p:ph type="sldImg"/>
          </p:nvPr>
        </p:nvSpPr>
        <p:spPr>
          <a:xfrm>
            <a:off x="330200" y="696913"/>
            <a:ext cx="6197600" cy="3486150"/>
          </a:xfrm>
          <a:ln/>
        </p:spPr>
      </p:sp>
      <p:sp>
        <p:nvSpPr>
          <p:cNvPr id="61446" name="Rectangle 3">
            <a:extLst>
              <a:ext uri="{FF2B5EF4-FFF2-40B4-BE49-F238E27FC236}">
                <a16:creationId xmlns:a16="http://schemas.microsoft.com/office/drawing/2014/main" id="{EA9BFA8D-CAEF-4F5C-8D62-AD5BD477597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5D5B7A6-A6F1-4381-A617-F3404E0D3E71}"/>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2467" name="Rectangle 6">
            <a:extLst>
              <a:ext uri="{FF2B5EF4-FFF2-40B4-BE49-F238E27FC236}">
                <a16:creationId xmlns:a16="http://schemas.microsoft.com/office/drawing/2014/main" id="{BE5B423A-D599-46CD-816D-19ACC9E699DD}"/>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2468" name="Rectangle 7">
            <a:extLst>
              <a:ext uri="{FF2B5EF4-FFF2-40B4-BE49-F238E27FC236}">
                <a16:creationId xmlns:a16="http://schemas.microsoft.com/office/drawing/2014/main" id="{9BF175F7-FF5F-43DC-AE2F-13AABD5907E4}"/>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1AD4069-A0F0-4B4D-8802-49AEFFA88085}" type="slidenum">
              <a:rPr kumimoji="0" lang="en-US" altLang="en-US"/>
              <a:pPr eaLnBrk="1" hangingPunct="1">
                <a:spcBef>
                  <a:spcPct val="0"/>
                </a:spcBef>
              </a:pPr>
              <a:t>56</a:t>
            </a:fld>
            <a:endParaRPr kumimoji="0" lang="en-US" altLang="en-US"/>
          </a:p>
        </p:txBody>
      </p:sp>
      <p:sp>
        <p:nvSpPr>
          <p:cNvPr id="62469" name="Rectangle 2">
            <a:extLst>
              <a:ext uri="{FF2B5EF4-FFF2-40B4-BE49-F238E27FC236}">
                <a16:creationId xmlns:a16="http://schemas.microsoft.com/office/drawing/2014/main" id="{E1391B3B-A0AB-489E-A16D-DF533EB2720D}"/>
              </a:ext>
            </a:extLst>
          </p:cNvPr>
          <p:cNvSpPr>
            <a:spLocks noGrp="1" noRot="1" noChangeAspect="1" noChangeArrowheads="1" noTextEdit="1"/>
          </p:cNvSpPr>
          <p:nvPr>
            <p:ph type="sldImg"/>
          </p:nvPr>
        </p:nvSpPr>
        <p:spPr>
          <a:xfrm>
            <a:off x="330200" y="696913"/>
            <a:ext cx="6197600" cy="3486150"/>
          </a:xfrm>
          <a:ln/>
        </p:spPr>
      </p:sp>
      <p:sp>
        <p:nvSpPr>
          <p:cNvPr id="62470" name="Rectangle 3">
            <a:extLst>
              <a:ext uri="{FF2B5EF4-FFF2-40B4-BE49-F238E27FC236}">
                <a16:creationId xmlns:a16="http://schemas.microsoft.com/office/drawing/2014/main" id="{F98C9ED5-6CB2-424C-92A4-C9C2F0E645A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9AEAA8C2-9F49-4614-B422-80F64127A5B4}"/>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3491" name="Rectangle 6">
            <a:extLst>
              <a:ext uri="{FF2B5EF4-FFF2-40B4-BE49-F238E27FC236}">
                <a16:creationId xmlns:a16="http://schemas.microsoft.com/office/drawing/2014/main" id="{18D34B2B-3B77-454B-BDE9-E44A8F0B869A}"/>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3492" name="Rectangle 7">
            <a:extLst>
              <a:ext uri="{FF2B5EF4-FFF2-40B4-BE49-F238E27FC236}">
                <a16:creationId xmlns:a16="http://schemas.microsoft.com/office/drawing/2014/main" id="{026FD7E2-5C9B-44DE-8229-0D7E6FF6C67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351EB6F0-C122-403D-9ACC-8FF5C491C31D}" type="slidenum">
              <a:rPr kumimoji="0" lang="en-US" altLang="en-US"/>
              <a:pPr eaLnBrk="1" hangingPunct="1">
                <a:spcBef>
                  <a:spcPct val="0"/>
                </a:spcBef>
              </a:pPr>
              <a:t>57</a:t>
            </a:fld>
            <a:endParaRPr kumimoji="0" lang="en-US" altLang="en-US"/>
          </a:p>
        </p:txBody>
      </p:sp>
      <p:sp>
        <p:nvSpPr>
          <p:cNvPr id="63493" name="Rectangle 2">
            <a:extLst>
              <a:ext uri="{FF2B5EF4-FFF2-40B4-BE49-F238E27FC236}">
                <a16:creationId xmlns:a16="http://schemas.microsoft.com/office/drawing/2014/main" id="{10F99D48-3347-4D57-9FC3-CCFDE37650BD}"/>
              </a:ext>
            </a:extLst>
          </p:cNvPr>
          <p:cNvSpPr>
            <a:spLocks noGrp="1" noRot="1" noChangeAspect="1" noChangeArrowheads="1" noTextEdit="1"/>
          </p:cNvSpPr>
          <p:nvPr>
            <p:ph type="sldImg"/>
          </p:nvPr>
        </p:nvSpPr>
        <p:spPr>
          <a:xfrm>
            <a:off x="330200" y="696913"/>
            <a:ext cx="6197600" cy="3486150"/>
          </a:xfrm>
          <a:ln/>
        </p:spPr>
      </p:sp>
      <p:sp>
        <p:nvSpPr>
          <p:cNvPr id="63494" name="Rectangle 3">
            <a:extLst>
              <a:ext uri="{FF2B5EF4-FFF2-40B4-BE49-F238E27FC236}">
                <a16:creationId xmlns:a16="http://schemas.microsoft.com/office/drawing/2014/main" id="{2F93D19E-1D4E-45D8-A5F9-828324EACBC6}"/>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1FECC00-7ED6-4505-B90D-072B5A5C776C}"/>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4515" name="Rectangle 6">
            <a:extLst>
              <a:ext uri="{FF2B5EF4-FFF2-40B4-BE49-F238E27FC236}">
                <a16:creationId xmlns:a16="http://schemas.microsoft.com/office/drawing/2014/main" id="{BE1E4162-8341-4F2D-A0D5-B2DFBAC5EF65}"/>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4516" name="Rectangle 7">
            <a:extLst>
              <a:ext uri="{FF2B5EF4-FFF2-40B4-BE49-F238E27FC236}">
                <a16:creationId xmlns:a16="http://schemas.microsoft.com/office/drawing/2014/main" id="{CBE25988-AC95-48C9-B2B3-49F8C7DC0497}"/>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80B0DC1B-E720-451D-A55C-3B01A2484570}" type="slidenum">
              <a:rPr kumimoji="0" lang="en-US" altLang="en-US"/>
              <a:pPr eaLnBrk="1" hangingPunct="1">
                <a:spcBef>
                  <a:spcPct val="0"/>
                </a:spcBef>
              </a:pPr>
              <a:t>58</a:t>
            </a:fld>
            <a:endParaRPr kumimoji="0" lang="en-US" altLang="en-US"/>
          </a:p>
        </p:txBody>
      </p:sp>
      <p:sp>
        <p:nvSpPr>
          <p:cNvPr id="64517" name="Rectangle 2">
            <a:extLst>
              <a:ext uri="{FF2B5EF4-FFF2-40B4-BE49-F238E27FC236}">
                <a16:creationId xmlns:a16="http://schemas.microsoft.com/office/drawing/2014/main" id="{E4B95755-B4E8-4674-8A6E-CC49267D813B}"/>
              </a:ext>
            </a:extLst>
          </p:cNvPr>
          <p:cNvSpPr>
            <a:spLocks noGrp="1" noRot="1" noChangeAspect="1" noChangeArrowheads="1" noTextEdit="1"/>
          </p:cNvSpPr>
          <p:nvPr>
            <p:ph type="sldImg"/>
          </p:nvPr>
        </p:nvSpPr>
        <p:spPr>
          <a:xfrm>
            <a:off x="330200" y="696913"/>
            <a:ext cx="6197600" cy="3486150"/>
          </a:xfrm>
          <a:ln/>
        </p:spPr>
      </p:sp>
      <p:sp>
        <p:nvSpPr>
          <p:cNvPr id="64518" name="Rectangle 3">
            <a:extLst>
              <a:ext uri="{FF2B5EF4-FFF2-40B4-BE49-F238E27FC236}">
                <a16:creationId xmlns:a16="http://schemas.microsoft.com/office/drawing/2014/main" id="{BC9C0BCA-2E44-47D2-8A71-5673BB4DCC9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16CB91A-C315-44B9-8B88-7C19394C0A54}"/>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5539" name="Rectangle 6">
            <a:extLst>
              <a:ext uri="{FF2B5EF4-FFF2-40B4-BE49-F238E27FC236}">
                <a16:creationId xmlns:a16="http://schemas.microsoft.com/office/drawing/2014/main" id="{9C126E59-5B50-4E26-AB80-6CE3CA152FBB}"/>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5540" name="Rectangle 7">
            <a:extLst>
              <a:ext uri="{FF2B5EF4-FFF2-40B4-BE49-F238E27FC236}">
                <a16:creationId xmlns:a16="http://schemas.microsoft.com/office/drawing/2014/main" id="{D8FCEF70-E83B-4855-9C4E-836C07EAE0E8}"/>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FFC37B6-9019-4A09-9529-127ECCBBDC3F}" type="slidenum">
              <a:rPr kumimoji="0" lang="en-US" altLang="en-US"/>
              <a:pPr eaLnBrk="1" hangingPunct="1">
                <a:spcBef>
                  <a:spcPct val="0"/>
                </a:spcBef>
              </a:pPr>
              <a:t>59</a:t>
            </a:fld>
            <a:endParaRPr kumimoji="0" lang="en-US" altLang="en-US"/>
          </a:p>
        </p:txBody>
      </p:sp>
      <p:sp>
        <p:nvSpPr>
          <p:cNvPr id="65541" name="Rectangle 2">
            <a:extLst>
              <a:ext uri="{FF2B5EF4-FFF2-40B4-BE49-F238E27FC236}">
                <a16:creationId xmlns:a16="http://schemas.microsoft.com/office/drawing/2014/main" id="{8F98A121-621E-4511-B339-33A4B05474AF}"/>
              </a:ext>
            </a:extLst>
          </p:cNvPr>
          <p:cNvSpPr>
            <a:spLocks noGrp="1" noRot="1" noChangeAspect="1" noChangeArrowheads="1" noTextEdit="1"/>
          </p:cNvSpPr>
          <p:nvPr>
            <p:ph type="sldImg"/>
          </p:nvPr>
        </p:nvSpPr>
        <p:spPr>
          <a:xfrm>
            <a:off x="330200" y="696913"/>
            <a:ext cx="6197600" cy="3486150"/>
          </a:xfrm>
          <a:ln/>
        </p:spPr>
      </p:sp>
      <p:sp>
        <p:nvSpPr>
          <p:cNvPr id="65542" name="Rectangle 3">
            <a:extLst>
              <a:ext uri="{FF2B5EF4-FFF2-40B4-BE49-F238E27FC236}">
                <a16:creationId xmlns:a16="http://schemas.microsoft.com/office/drawing/2014/main" id="{249B5FA1-FE34-4E81-9F66-FA9F7C508B6A}"/>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7FAA77-5E6C-4688-8454-ABB4474249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84AD333F-A8D0-458E-ACBB-FDFFED8D30D7}" type="slidenum">
              <a:rPr lang="en-US" altLang="en-US" sz="1200"/>
              <a:pPr/>
              <a:t>18</a:t>
            </a:fld>
            <a:endParaRPr lang="en-US" altLang="en-US" sz="1200"/>
          </a:p>
        </p:txBody>
      </p:sp>
      <p:sp>
        <p:nvSpPr>
          <p:cNvPr id="20483" name="Rectangle 2">
            <a:extLst>
              <a:ext uri="{FF2B5EF4-FFF2-40B4-BE49-F238E27FC236}">
                <a16:creationId xmlns:a16="http://schemas.microsoft.com/office/drawing/2014/main" id="{A49AEEF8-8517-48D1-BAC5-A53EE433C6D3}"/>
              </a:ext>
            </a:extLst>
          </p:cNvPr>
          <p:cNvSpPr>
            <a:spLocks noGrp="1" noRot="1" noChangeAspect="1" noChangeArrowheads="1" noTextEdit="1"/>
          </p:cNvSpPr>
          <p:nvPr>
            <p:ph type="sldImg"/>
          </p:nvPr>
        </p:nvSpPr>
        <p:spPr>
          <a:xfrm>
            <a:off x="457200" y="719138"/>
            <a:ext cx="6400800" cy="3600450"/>
          </a:xfrm>
          <a:solidFill>
            <a:srgbClr val="FFFFFF"/>
          </a:solidFill>
          <a:ln/>
        </p:spPr>
      </p:sp>
      <p:sp>
        <p:nvSpPr>
          <p:cNvPr id="20484" name="Rectangle 3">
            <a:extLst>
              <a:ext uri="{FF2B5EF4-FFF2-40B4-BE49-F238E27FC236}">
                <a16:creationId xmlns:a16="http://schemas.microsoft.com/office/drawing/2014/main" id="{7E44B770-134D-4040-8F6C-A5BF86F54F62}"/>
              </a:ext>
            </a:extLst>
          </p:cNvPr>
          <p:cNvSpPr>
            <a:spLocks noGrp="1" noChangeArrowheads="1"/>
          </p:cNvSpPr>
          <p:nvPr>
            <p:ph type="body" idx="1"/>
          </p:nvPr>
        </p:nvSpPr>
        <p:spPr>
          <a:solidFill>
            <a:srgbClr val="FFFFFF"/>
          </a:solidFill>
          <a:ln w="12700">
            <a:solidFill>
              <a:srgbClr val="000000"/>
            </a:solidFill>
            <a:miter lim="800000"/>
            <a:headEnd type="none" w="sm" len="sm"/>
            <a:tailEnd type="none" w="sm" len="sm"/>
          </a:ln>
        </p:spPr>
        <p:txBody>
          <a:bodyPr/>
          <a:lstStyle/>
          <a:p>
            <a:r>
              <a:rPr lang="en-US" altLang="en-US"/>
              <a:t>The formalization of the notion of an algorithm led to great breakthroughs in the</a:t>
            </a:r>
          </a:p>
          <a:p>
            <a:r>
              <a:rPr lang="en-US" altLang="en-US"/>
              <a:t>foundations of mathematics in the 1930s.</a:t>
            </a:r>
          </a:p>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1A113DA-51FE-4906-8663-EC4104F33D5C}"/>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6563" name="Rectangle 6">
            <a:extLst>
              <a:ext uri="{FF2B5EF4-FFF2-40B4-BE49-F238E27FC236}">
                <a16:creationId xmlns:a16="http://schemas.microsoft.com/office/drawing/2014/main" id="{7DD0AB6A-CFD5-4717-A980-95F47CAAC665}"/>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6564" name="Rectangle 7">
            <a:extLst>
              <a:ext uri="{FF2B5EF4-FFF2-40B4-BE49-F238E27FC236}">
                <a16:creationId xmlns:a16="http://schemas.microsoft.com/office/drawing/2014/main" id="{2C60B354-B1FB-4C00-B51B-AF3E098C9867}"/>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7BA3D979-F07D-45EA-B00B-8DEAAB4DE7B5}" type="slidenum">
              <a:rPr kumimoji="0" lang="en-US" altLang="en-US"/>
              <a:pPr eaLnBrk="1" hangingPunct="1">
                <a:spcBef>
                  <a:spcPct val="0"/>
                </a:spcBef>
              </a:pPr>
              <a:t>62</a:t>
            </a:fld>
            <a:endParaRPr kumimoji="0" lang="en-US" altLang="en-US"/>
          </a:p>
        </p:txBody>
      </p:sp>
      <p:sp>
        <p:nvSpPr>
          <p:cNvPr id="66565" name="Rectangle 2">
            <a:extLst>
              <a:ext uri="{FF2B5EF4-FFF2-40B4-BE49-F238E27FC236}">
                <a16:creationId xmlns:a16="http://schemas.microsoft.com/office/drawing/2014/main" id="{1F9B4A68-B176-484E-8CC5-5282292C495F}"/>
              </a:ext>
            </a:extLst>
          </p:cNvPr>
          <p:cNvSpPr>
            <a:spLocks noGrp="1" noRot="1" noChangeAspect="1" noChangeArrowheads="1" noTextEdit="1"/>
          </p:cNvSpPr>
          <p:nvPr>
            <p:ph type="sldImg"/>
          </p:nvPr>
        </p:nvSpPr>
        <p:spPr>
          <a:xfrm>
            <a:off x="330200" y="696913"/>
            <a:ext cx="6197600" cy="3486150"/>
          </a:xfrm>
          <a:ln/>
        </p:spPr>
      </p:sp>
      <p:sp>
        <p:nvSpPr>
          <p:cNvPr id="66566" name="Rectangle 3">
            <a:extLst>
              <a:ext uri="{FF2B5EF4-FFF2-40B4-BE49-F238E27FC236}">
                <a16:creationId xmlns:a16="http://schemas.microsoft.com/office/drawing/2014/main" id="{804D277C-ADC7-497A-9F5C-A2B3C2A28C5D}"/>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D5196F7-407E-42A5-894E-60E20E1C88C7}"/>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7587" name="Rectangle 6">
            <a:extLst>
              <a:ext uri="{FF2B5EF4-FFF2-40B4-BE49-F238E27FC236}">
                <a16:creationId xmlns:a16="http://schemas.microsoft.com/office/drawing/2014/main" id="{17269485-7D0B-44CB-83F1-B83639042EEE}"/>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7588" name="Rectangle 7">
            <a:extLst>
              <a:ext uri="{FF2B5EF4-FFF2-40B4-BE49-F238E27FC236}">
                <a16:creationId xmlns:a16="http://schemas.microsoft.com/office/drawing/2014/main" id="{D0036CB4-C4D2-44F9-8CA7-66B847AAF702}"/>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436ADB7-6627-4AA0-B7C4-44E4084E4749}" type="slidenum">
              <a:rPr kumimoji="0" lang="en-US" altLang="en-US"/>
              <a:pPr eaLnBrk="1" hangingPunct="1">
                <a:spcBef>
                  <a:spcPct val="0"/>
                </a:spcBef>
              </a:pPr>
              <a:t>63</a:t>
            </a:fld>
            <a:endParaRPr kumimoji="0" lang="en-US" altLang="en-US"/>
          </a:p>
        </p:txBody>
      </p:sp>
      <p:sp>
        <p:nvSpPr>
          <p:cNvPr id="67589" name="Rectangle 2">
            <a:extLst>
              <a:ext uri="{FF2B5EF4-FFF2-40B4-BE49-F238E27FC236}">
                <a16:creationId xmlns:a16="http://schemas.microsoft.com/office/drawing/2014/main" id="{B443B3A8-2F69-4285-BE6D-34669F75210C}"/>
              </a:ext>
            </a:extLst>
          </p:cNvPr>
          <p:cNvSpPr>
            <a:spLocks noGrp="1" noRot="1" noChangeAspect="1" noChangeArrowheads="1" noTextEdit="1"/>
          </p:cNvSpPr>
          <p:nvPr>
            <p:ph type="sldImg"/>
          </p:nvPr>
        </p:nvSpPr>
        <p:spPr>
          <a:xfrm>
            <a:off x="330200" y="696913"/>
            <a:ext cx="6197600" cy="3486150"/>
          </a:xfrm>
          <a:ln/>
        </p:spPr>
      </p:sp>
      <p:sp>
        <p:nvSpPr>
          <p:cNvPr id="67590" name="Rectangle 3">
            <a:extLst>
              <a:ext uri="{FF2B5EF4-FFF2-40B4-BE49-F238E27FC236}">
                <a16:creationId xmlns:a16="http://schemas.microsoft.com/office/drawing/2014/main" id="{5EEAEA8B-F46B-44AB-B5C1-3B281C110BFE}"/>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DC81384-F3E0-45BB-AEA2-0C123E817E5F}"/>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8611" name="Rectangle 6">
            <a:extLst>
              <a:ext uri="{FF2B5EF4-FFF2-40B4-BE49-F238E27FC236}">
                <a16:creationId xmlns:a16="http://schemas.microsoft.com/office/drawing/2014/main" id="{10B6B8C6-D912-4BE3-96C7-777F5279F915}"/>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8612" name="Rectangle 7">
            <a:extLst>
              <a:ext uri="{FF2B5EF4-FFF2-40B4-BE49-F238E27FC236}">
                <a16:creationId xmlns:a16="http://schemas.microsoft.com/office/drawing/2014/main" id="{06C918DF-5871-422F-8F4E-41C2F0FDD320}"/>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8F9092BE-EB57-4BC1-822C-BCB0979E6E6C}" type="slidenum">
              <a:rPr kumimoji="0" lang="en-US" altLang="en-US"/>
              <a:pPr eaLnBrk="1" hangingPunct="1">
                <a:spcBef>
                  <a:spcPct val="0"/>
                </a:spcBef>
              </a:pPr>
              <a:t>64</a:t>
            </a:fld>
            <a:endParaRPr kumimoji="0" lang="en-US" altLang="en-US"/>
          </a:p>
        </p:txBody>
      </p:sp>
      <p:sp>
        <p:nvSpPr>
          <p:cNvPr id="68613" name="Rectangle 2">
            <a:extLst>
              <a:ext uri="{FF2B5EF4-FFF2-40B4-BE49-F238E27FC236}">
                <a16:creationId xmlns:a16="http://schemas.microsoft.com/office/drawing/2014/main" id="{E44945B9-9976-46F6-A814-98762667EBE6}"/>
              </a:ext>
            </a:extLst>
          </p:cNvPr>
          <p:cNvSpPr>
            <a:spLocks noGrp="1" noRot="1" noChangeAspect="1" noChangeArrowheads="1" noTextEdit="1"/>
          </p:cNvSpPr>
          <p:nvPr>
            <p:ph type="sldImg"/>
          </p:nvPr>
        </p:nvSpPr>
        <p:spPr>
          <a:xfrm>
            <a:off x="330200" y="696913"/>
            <a:ext cx="6197600" cy="3486150"/>
          </a:xfrm>
          <a:ln/>
        </p:spPr>
      </p:sp>
      <p:sp>
        <p:nvSpPr>
          <p:cNvPr id="68614" name="Rectangle 3">
            <a:extLst>
              <a:ext uri="{FF2B5EF4-FFF2-40B4-BE49-F238E27FC236}">
                <a16:creationId xmlns:a16="http://schemas.microsoft.com/office/drawing/2014/main" id="{707D6DBB-317D-4E81-8DE4-416E4C76C7EC}"/>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1817187-EDAA-456E-AC35-2756CA39B0B2}"/>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69635" name="Rectangle 6">
            <a:extLst>
              <a:ext uri="{FF2B5EF4-FFF2-40B4-BE49-F238E27FC236}">
                <a16:creationId xmlns:a16="http://schemas.microsoft.com/office/drawing/2014/main" id="{E7352E2E-1563-49BE-8D12-AEEB03C9BBBC}"/>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69636" name="Rectangle 7">
            <a:extLst>
              <a:ext uri="{FF2B5EF4-FFF2-40B4-BE49-F238E27FC236}">
                <a16:creationId xmlns:a16="http://schemas.microsoft.com/office/drawing/2014/main" id="{7BD3C703-11B6-493C-A709-F109394C292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4D78471-F7B6-46F3-A49F-7EF121456960}" type="slidenum">
              <a:rPr kumimoji="0" lang="en-US" altLang="en-US"/>
              <a:pPr eaLnBrk="1" hangingPunct="1">
                <a:spcBef>
                  <a:spcPct val="0"/>
                </a:spcBef>
              </a:pPr>
              <a:t>65</a:t>
            </a:fld>
            <a:endParaRPr kumimoji="0" lang="en-US" altLang="en-US"/>
          </a:p>
        </p:txBody>
      </p:sp>
      <p:sp>
        <p:nvSpPr>
          <p:cNvPr id="69637" name="Rectangle 2">
            <a:extLst>
              <a:ext uri="{FF2B5EF4-FFF2-40B4-BE49-F238E27FC236}">
                <a16:creationId xmlns:a16="http://schemas.microsoft.com/office/drawing/2014/main" id="{0AA46D10-2F82-4AEA-80ED-7F2771D456C5}"/>
              </a:ext>
            </a:extLst>
          </p:cNvPr>
          <p:cNvSpPr>
            <a:spLocks noGrp="1" noRot="1" noChangeAspect="1" noChangeArrowheads="1" noTextEdit="1"/>
          </p:cNvSpPr>
          <p:nvPr>
            <p:ph type="sldImg"/>
          </p:nvPr>
        </p:nvSpPr>
        <p:spPr>
          <a:xfrm>
            <a:off x="330200" y="696913"/>
            <a:ext cx="6197600" cy="3486150"/>
          </a:xfrm>
          <a:ln/>
        </p:spPr>
      </p:sp>
      <p:sp>
        <p:nvSpPr>
          <p:cNvPr id="69638" name="Rectangle 3">
            <a:extLst>
              <a:ext uri="{FF2B5EF4-FFF2-40B4-BE49-F238E27FC236}">
                <a16:creationId xmlns:a16="http://schemas.microsoft.com/office/drawing/2014/main" id="{9AD95F40-111A-46A9-98FF-C1E0EF69CAB8}"/>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AD7EF79-5649-452E-9CBC-0D2C7D631F60}"/>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0659" name="Rectangle 6">
            <a:extLst>
              <a:ext uri="{FF2B5EF4-FFF2-40B4-BE49-F238E27FC236}">
                <a16:creationId xmlns:a16="http://schemas.microsoft.com/office/drawing/2014/main" id="{96C1747B-E79A-4226-8606-3632594D3E5A}"/>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0660" name="Rectangle 7">
            <a:extLst>
              <a:ext uri="{FF2B5EF4-FFF2-40B4-BE49-F238E27FC236}">
                <a16:creationId xmlns:a16="http://schemas.microsoft.com/office/drawing/2014/main" id="{13F1BAC1-785B-461D-B8B8-40A9EF10B80A}"/>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57436D5-52FB-413B-963D-D52BE9F091DE}" type="slidenum">
              <a:rPr kumimoji="0" lang="en-US" altLang="en-US"/>
              <a:pPr eaLnBrk="1" hangingPunct="1">
                <a:spcBef>
                  <a:spcPct val="0"/>
                </a:spcBef>
              </a:pPr>
              <a:t>66</a:t>
            </a:fld>
            <a:endParaRPr kumimoji="0" lang="en-US" altLang="en-US"/>
          </a:p>
        </p:txBody>
      </p:sp>
      <p:sp>
        <p:nvSpPr>
          <p:cNvPr id="70661" name="Rectangle 2">
            <a:extLst>
              <a:ext uri="{FF2B5EF4-FFF2-40B4-BE49-F238E27FC236}">
                <a16:creationId xmlns:a16="http://schemas.microsoft.com/office/drawing/2014/main" id="{AF36A81B-4670-4271-B0D2-F32CE2313086}"/>
              </a:ext>
            </a:extLst>
          </p:cNvPr>
          <p:cNvSpPr>
            <a:spLocks noGrp="1" noRot="1" noChangeAspect="1" noChangeArrowheads="1" noTextEdit="1"/>
          </p:cNvSpPr>
          <p:nvPr>
            <p:ph type="sldImg"/>
          </p:nvPr>
        </p:nvSpPr>
        <p:spPr>
          <a:xfrm>
            <a:off x="330200" y="696913"/>
            <a:ext cx="6197600" cy="3486150"/>
          </a:xfrm>
          <a:ln/>
        </p:spPr>
      </p:sp>
      <p:sp>
        <p:nvSpPr>
          <p:cNvPr id="70662" name="Rectangle 3">
            <a:extLst>
              <a:ext uri="{FF2B5EF4-FFF2-40B4-BE49-F238E27FC236}">
                <a16:creationId xmlns:a16="http://schemas.microsoft.com/office/drawing/2014/main" id="{DBB7C00E-D990-4E80-BAFE-5472D71B445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12F2ACC-EB3B-4140-9626-DC69C0906DD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1683" name="Rectangle 6">
            <a:extLst>
              <a:ext uri="{FF2B5EF4-FFF2-40B4-BE49-F238E27FC236}">
                <a16:creationId xmlns:a16="http://schemas.microsoft.com/office/drawing/2014/main" id="{D2D3C1B6-10E1-4B1F-AD26-21A77408BA98}"/>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1684" name="Rectangle 7">
            <a:extLst>
              <a:ext uri="{FF2B5EF4-FFF2-40B4-BE49-F238E27FC236}">
                <a16:creationId xmlns:a16="http://schemas.microsoft.com/office/drawing/2014/main" id="{F24D45A9-E00B-4D3C-9CF2-DEBFF18F6DA0}"/>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CD62783-F1C0-475B-97FD-D09077C0F7D6}" type="slidenum">
              <a:rPr kumimoji="0" lang="en-US" altLang="en-US"/>
              <a:pPr eaLnBrk="1" hangingPunct="1">
                <a:spcBef>
                  <a:spcPct val="0"/>
                </a:spcBef>
              </a:pPr>
              <a:t>67</a:t>
            </a:fld>
            <a:endParaRPr kumimoji="0" lang="en-US" altLang="en-US"/>
          </a:p>
        </p:txBody>
      </p:sp>
      <p:sp>
        <p:nvSpPr>
          <p:cNvPr id="71685" name="Rectangle 2">
            <a:extLst>
              <a:ext uri="{FF2B5EF4-FFF2-40B4-BE49-F238E27FC236}">
                <a16:creationId xmlns:a16="http://schemas.microsoft.com/office/drawing/2014/main" id="{606A7C64-706F-4F23-8B7F-3EAFDE26AB28}"/>
              </a:ext>
            </a:extLst>
          </p:cNvPr>
          <p:cNvSpPr>
            <a:spLocks noGrp="1" noRot="1" noChangeAspect="1" noChangeArrowheads="1" noTextEdit="1"/>
          </p:cNvSpPr>
          <p:nvPr>
            <p:ph type="sldImg"/>
          </p:nvPr>
        </p:nvSpPr>
        <p:spPr>
          <a:xfrm>
            <a:off x="330200" y="696913"/>
            <a:ext cx="6197600" cy="3486150"/>
          </a:xfrm>
          <a:ln/>
        </p:spPr>
      </p:sp>
      <p:sp>
        <p:nvSpPr>
          <p:cNvPr id="71686" name="Rectangle 3">
            <a:extLst>
              <a:ext uri="{FF2B5EF4-FFF2-40B4-BE49-F238E27FC236}">
                <a16:creationId xmlns:a16="http://schemas.microsoft.com/office/drawing/2014/main" id="{8E609563-66D6-4550-8634-D91E014B8BEE}"/>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8B93589C-DA14-4688-869D-97BAC9D23F2A}"/>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2707" name="Rectangle 6">
            <a:extLst>
              <a:ext uri="{FF2B5EF4-FFF2-40B4-BE49-F238E27FC236}">
                <a16:creationId xmlns:a16="http://schemas.microsoft.com/office/drawing/2014/main" id="{9AFDF870-183B-4C03-B9A4-AEEDC016D1A0}"/>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2708" name="Rectangle 7">
            <a:extLst>
              <a:ext uri="{FF2B5EF4-FFF2-40B4-BE49-F238E27FC236}">
                <a16:creationId xmlns:a16="http://schemas.microsoft.com/office/drawing/2014/main" id="{EB7A6189-4E83-43BD-A074-0DD5AFBB1CED}"/>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3BB8B85-2B81-4F2A-AB82-28E72727206F}" type="slidenum">
              <a:rPr kumimoji="0" lang="en-US" altLang="en-US"/>
              <a:pPr eaLnBrk="1" hangingPunct="1">
                <a:spcBef>
                  <a:spcPct val="0"/>
                </a:spcBef>
              </a:pPr>
              <a:t>68</a:t>
            </a:fld>
            <a:endParaRPr kumimoji="0" lang="en-US" altLang="en-US"/>
          </a:p>
        </p:txBody>
      </p:sp>
      <p:sp>
        <p:nvSpPr>
          <p:cNvPr id="72709" name="Rectangle 2">
            <a:extLst>
              <a:ext uri="{FF2B5EF4-FFF2-40B4-BE49-F238E27FC236}">
                <a16:creationId xmlns:a16="http://schemas.microsoft.com/office/drawing/2014/main" id="{D628E0AE-D6A1-449D-9664-7E6AFF556758}"/>
              </a:ext>
            </a:extLst>
          </p:cNvPr>
          <p:cNvSpPr>
            <a:spLocks noGrp="1" noRot="1" noChangeAspect="1" noChangeArrowheads="1" noTextEdit="1"/>
          </p:cNvSpPr>
          <p:nvPr>
            <p:ph type="sldImg"/>
          </p:nvPr>
        </p:nvSpPr>
        <p:spPr>
          <a:xfrm>
            <a:off x="330200" y="696913"/>
            <a:ext cx="6197600" cy="3486150"/>
          </a:xfrm>
          <a:ln/>
        </p:spPr>
      </p:sp>
      <p:sp>
        <p:nvSpPr>
          <p:cNvPr id="72710" name="Rectangle 3">
            <a:extLst>
              <a:ext uri="{FF2B5EF4-FFF2-40B4-BE49-F238E27FC236}">
                <a16:creationId xmlns:a16="http://schemas.microsoft.com/office/drawing/2014/main" id="{AE871E9C-6192-4E75-B913-9B46CB430E5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4DD7D9F-81D8-4F63-9625-6018791603E1}"/>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3731" name="Rectangle 6">
            <a:extLst>
              <a:ext uri="{FF2B5EF4-FFF2-40B4-BE49-F238E27FC236}">
                <a16:creationId xmlns:a16="http://schemas.microsoft.com/office/drawing/2014/main" id="{63A14813-1A86-41E9-B3C0-2E546F84AAAE}"/>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3732" name="Rectangle 7">
            <a:extLst>
              <a:ext uri="{FF2B5EF4-FFF2-40B4-BE49-F238E27FC236}">
                <a16:creationId xmlns:a16="http://schemas.microsoft.com/office/drawing/2014/main" id="{712373C3-E7B6-48B6-9C67-411014EFF180}"/>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072B8FD9-F664-4231-BCFC-52938305F395}" type="slidenum">
              <a:rPr kumimoji="0" lang="en-US" altLang="en-US"/>
              <a:pPr eaLnBrk="1" hangingPunct="1">
                <a:spcBef>
                  <a:spcPct val="0"/>
                </a:spcBef>
              </a:pPr>
              <a:t>69</a:t>
            </a:fld>
            <a:endParaRPr kumimoji="0" lang="en-US" altLang="en-US"/>
          </a:p>
        </p:txBody>
      </p:sp>
      <p:sp>
        <p:nvSpPr>
          <p:cNvPr id="73733" name="Rectangle 2">
            <a:extLst>
              <a:ext uri="{FF2B5EF4-FFF2-40B4-BE49-F238E27FC236}">
                <a16:creationId xmlns:a16="http://schemas.microsoft.com/office/drawing/2014/main" id="{ED9C45F6-0656-45FA-8D93-A50C36201643}"/>
              </a:ext>
            </a:extLst>
          </p:cNvPr>
          <p:cNvSpPr>
            <a:spLocks noGrp="1" noRot="1" noChangeAspect="1" noChangeArrowheads="1" noTextEdit="1"/>
          </p:cNvSpPr>
          <p:nvPr>
            <p:ph type="sldImg"/>
          </p:nvPr>
        </p:nvSpPr>
        <p:spPr>
          <a:xfrm>
            <a:off x="330200" y="696913"/>
            <a:ext cx="6197600" cy="3486150"/>
          </a:xfrm>
          <a:ln/>
        </p:spPr>
      </p:sp>
      <p:sp>
        <p:nvSpPr>
          <p:cNvPr id="73734" name="Rectangle 3">
            <a:extLst>
              <a:ext uri="{FF2B5EF4-FFF2-40B4-BE49-F238E27FC236}">
                <a16:creationId xmlns:a16="http://schemas.microsoft.com/office/drawing/2014/main" id="{8B53049E-57A3-430D-9C65-5A77C277F1EA}"/>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0BBABCB-B167-4B45-AA13-F9DBBDAAAB31}"/>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4755" name="Rectangle 6">
            <a:extLst>
              <a:ext uri="{FF2B5EF4-FFF2-40B4-BE49-F238E27FC236}">
                <a16:creationId xmlns:a16="http://schemas.microsoft.com/office/drawing/2014/main" id="{7B577C23-64A8-4838-A7E1-0ADCB59C0312}"/>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4756" name="Rectangle 7">
            <a:extLst>
              <a:ext uri="{FF2B5EF4-FFF2-40B4-BE49-F238E27FC236}">
                <a16:creationId xmlns:a16="http://schemas.microsoft.com/office/drawing/2014/main" id="{11721BE7-9755-4AD0-A1CF-6C850B76B16A}"/>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28234B6B-5C0F-4766-AAAC-DFBB570D71B8}" type="slidenum">
              <a:rPr kumimoji="0" lang="en-US" altLang="en-US"/>
              <a:pPr eaLnBrk="1" hangingPunct="1">
                <a:spcBef>
                  <a:spcPct val="0"/>
                </a:spcBef>
              </a:pPr>
              <a:t>70</a:t>
            </a:fld>
            <a:endParaRPr kumimoji="0" lang="en-US" altLang="en-US"/>
          </a:p>
        </p:txBody>
      </p:sp>
      <p:sp>
        <p:nvSpPr>
          <p:cNvPr id="74757" name="Rectangle 2">
            <a:extLst>
              <a:ext uri="{FF2B5EF4-FFF2-40B4-BE49-F238E27FC236}">
                <a16:creationId xmlns:a16="http://schemas.microsoft.com/office/drawing/2014/main" id="{AB569156-8BCE-4D55-957C-169A79E2DE24}"/>
              </a:ext>
            </a:extLst>
          </p:cNvPr>
          <p:cNvSpPr>
            <a:spLocks noGrp="1" noRot="1" noChangeAspect="1" noChangeArrowheads="1" noTextEdit="1"/>
          </p:cNvSpPr>
          <p:nvPr>
            <p:ph type="sldImg"/>
          </p:nvPr>
        </p:nvSpPr>
        <p:spPr>
          <a:xfrm>
            <a:off x="330200" y="696913"/>
            <a:ext cx="6197600" cy="3486150"/>
          </a:xfrm>
          <a:ln/>
        </p:spPr>
      </p:sp>
      <p:sp>
        <p:nvSpPr>
          <p:cNvPr id="74758" name="Rectangle 3">
            <a:extLst>
              <a:ext uri="{FF2B5EF4-FFF2-40B4-BE49-F238E27FC236}">
                <a16:creationId xmlns:a16="http://schemas.microsoft.com/office/drawing/2014/main" id="{B65FF19A-A98B-47DD-B6E9-C5BC780579D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9E30997-329D-45E7-ADDA-5048AE5D120D}"/>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5779" name="Rectangle 6">
            <a:extLst>
              <a:ext uri="{FF2B5EF4-FFF2-40B4-BE49-F238E27FC236}">
                <a16:creationId xmlns:a16="http://schemas.microsoft.com/office/drawing/2014/main" id="{FC2DEA4F-6415-490E-ACE8-559E8AF8D3F7}"/>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5780" name="Rectangle 7">
            <a:extLst>
              <a:ext uri="{FF2B5EF4-FFF2-40B4-BE49-F238E27FC236}">
                <a16:creationId xmlns:a16="http://schemas.microsoft.com/office/drawing/2014/main" id="{29173B86-FFEE-474D-AB5B-371508B26FD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E243506A-EA6C-4E02-B1BD-2FBC90761977}" type="slidenum">
              <a:rPr kumimoji="0" lang="en-US" altLang="en-US"/>
              <a:pPr eaLnBrk="1" hangingPunct="1">
                <a:spcBef>
                  <a:spcPct val="0"/>
                </a:spcBef>
              </a:pPr>
              <a:t>71</a:t>
            </a:fld>
            <a:endParaRPr kumimoji="0" lang="en-US" altLang="en-US"/>
          </a:p>
        </p:txBody>
      </p:sp>
      <p:sp>
        <p:nvSpPr>
          <p:cNvPr id="75781" name="Rectangle 2">
            <a:extLst>
              <a:ext uri="{FF2B5EF4-FFF2-40B4-BE49-F238E27FC236}">
                <a16:creationId xmlns:a16="http://schemas.microsoft.com/office/drawing/2014/main" id="{0E8DF3A4-FDF9-4177-83D0-6F588FC9DCA8}"/>
              </a:ext>
            </a:extLst>
          </p:cNvPr>
          <p:cNvSpPr>
            <a:spLocks noGrp="1" noRot="1" noChangeAspect="1" noChangeArrowheads="1" noTextEdit="1"/>
          </p:cNvSpPr>
          <p:nvPr>
            <p:ph type="sldImg"/>
          </p:nvPr>
        </p:nvSpPr>
        <p:spPr>
          <a:xfrm>
            <a:off x="330200" y="696913"/>
            <a:ext cx="6197600" cy="3486150"/>
          </a:xfrm>
          <a:ln/>
        </p:spPr>
      </p:sp>
      <p:sp>
        <p:nvSpPr>
          <p:cNvPr id="75782" name="Rectangle 3">
            <a:extLst>
              <a:ext uri="{FF2B5EF4-FFF2-40B4-BE49-F238E27FC236}">
                <a16:creationId xmlns:a16="http://schemas.microsoft.com/office/drawing/2014/main" id="{9C4D83D7-881E-499B-9E06-1E2EE8B109EE}"/>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7EA2CBF-2663-42B1-BB16-F47F089E18E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1284D3C-3870-4B9F-8C38-AC15C54E80DB}" type="slidenum">
              <a:rPr lang="en-US" altLang="en-US" sz="1200"/>
              <a:pPr/>
              <a:t>20</a:t>
            </a:fld>
            <a:endParaRPr lang="en-US" altLang="en-US" sz="1200"/>
          </a:p>
        </p:txBody>
      </p:sp>
      <p:sp>
        <p:nvSpPr>
          <p:cNvPr id="21507" name="Rectangle 2">
            <a:extLst>
              <a:ext uri="{FF2B5EF4-FFF2-40B4-BE49-F238E27FC236}">
                <a16:creationId xmlns:a16="http://schemas.microsoft.com/office/drawing/2014/main" id="{A9468668-2049-4310-A1A1-8C859D68A553}"/>
              </a:ext>
            </a:extLst>
          </p:cNvPr>
          <p:cNvSpPr>
            <a:spLocks noGrp="1" noRot="1" noChangeAspect="1" noChangeArrowheads="1" noTextEdit="1"/>
          </p:cNvSpPr>
          <p:nvPr>
            <p:ph type="sldImg"/>
          </p:nvPr>
        </p:nvSpPr>
        <p:spPr>
          <a:xfrm>
            <a:off x="457200" y="719138"/>
            <a:ext cx="6400800" cy="3600450"/>
          </a:xfrm>
          <a:ln/>
        </p:spPr>
      </p:sp>
      <p:sp>
        <p:nvSpPr>
          <p:cNvPr id="21508" name="Rectangle 3">
            <a:extLst>
              <a:ext uri="{FF2B5EF4-FFF2-40B4-BE49-F238E27FC236}">
                <a16:creationId xmlns:a16="http://schemas.microsoft.com/office/drawing/2014/main" id="{FEBA97A8-3452-418D-B1E3-B3EA36C04D0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533DB41-96AB-4551-973F-E07AA802E1CE}"/>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6803" name="Rectangle 6">
            <a:extLst>
              <a:ext uri="{FF2B5EF4-FFF2-40B4-BE49-F238E27FC236}">
                <a16:creationId xmlns:a16="http://schemas.microsoft.com/office/drawing/2014/main" id="{B8F11ED2-41F9-4500-B147-45517607E0FD}"/>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6804" name="Rectangle 7">
            <a:extLst>
              <a:ext uri="{FF2B5EF4-FFF2-40B4-BE49-F238E27FC236}">
                <a16:creationId xmlns:a16="http://schemas.microsoft.com/office/drawing/2014/main" id="{F14F280B-474F-4D69-81D2-6BF39B5814F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661C49F5-623D-4B32-AD5F-076BD0252E81}" type="slidenum">
              <a:rPr kumimoji="0" lang="en-US" altLang="en-US"/>
              <a:pPr eaLnBrk="1" hangingPunct="1">
                <a:spcBef>
                  <a:spcPct val="0"/>
                </a:spcBef>
              </a:pPr>
              <a:t>72</a:t>
            </a:fld>
            <a:endParaRPr kumimoji="0" lang="en-US" altLang="en-US"/>
          </a:p>
        </p:txBody>
      </p:sp>
      <p:sp>
        <p:nvSpPr>
          <p:cNvPr id="76805" name="Rectangle 2">
            <a:extLst>
              <a:ext uri="{FF2B5EF4-FFF2-40B4-BE49-F238E27FC236}">
                <a16:creationId xmlns:a16="http://schemas.microsoft.com/office/drawing/2014/main" id="{269A8FE1-7EEB-4892-9D07-F689236C6771}"/>
              </a:ext>
            </a:extLst>
          </p:cNvPr>
          <p:cNvSpPr>
            <a:spLocks noGrp="1" noRot="1" noChangeAspect="1" noChangeArrowheads="1" noTextEdit="1"/>
          </p:cNvSpPr>
          <p:nvPr>
            <p:ph type="sldImg"/>
          </p:nvPr>
        </p:nvSpPr>
        <p:spPr>
          <a:xfrm>
            <a:off x="330200" y="696913"/>
            <a:ext cx="6197600" cy="3486150"/>
          </a:xfrm>
          <a:ln/>
        </p:spPr>
      </p:sp>
      <p:sp>
        <p:nvSpPr>
          <p:cNvPr id="76806" name="Rectangle 3">
            <a:extLst>
              <a:ext uri="{FF2B5EF4-FFF2-40B4-BE49-F238E27FC236}">
                <a16:creationId xmlns:a16="http://schemas.microsoft.com/office/drawing/2014/main" id="{B42DD029-D503-4A03-ACAF-52775C3A12F1}"/>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7CC50F0-E102-4DAE-86A7-0FD63467EEF9}"/>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7827" name="Rectangle 6">
            <a:extLst>
              <a:ext uri="{FF2B5EF4-FFF2-40B4-BE49-F238E27FC236}">
                <a16:creationId xmlns:a16="http://schemas.microsoft.com/office/drawing/2014/main" id="{DF2C7840-328B-4E7F-BC6E-4E8BC82623C0}"/>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7828" name="Rectangle 7">
            <a:extLst>
              <a:ext uri="{FF2B5EF4-FFF2-40B4-BE49-F238E27FC236}">
                <a16:creationId xmlns:a16="http://schemas.microsoft.com/office/drawing/2014/main" id="{DE8A9684-47C5-4703-B335-8E20A239C36A}"/>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7880EA6D-F912-4BF7-B585-F1B6DBF60323}" type="slidenum">
              <a:rPr kumimoji="0" lang="en-US" altLang="en-US"/>
              <a:pPr eaLnBrk="1" hangingPunct="1">
                <a:spcBef>
                  <a:spcPct val="0"/>
                </a:spcBef>
              </a:pPr>
              <a:t>75</a:t>
            </a:fld>
            <a:endParaRPr kumimoji="0" lang="en-US" altLang="en-US"/>
          </a:p>
        </p:txBody>
      </p:sp>
      <p:sp>
        <p:nvSpPr>
          <p:cNvPr id="77829" name="Rectangle 2">
            <a:extLst>
              <a:ext uri="{FF2B5EF4-FFF2-40B4-BE49-F238E27FC236}">
                <a16:creationId xmlns:a16="http://schemas.microsoft.com/office/drawing/2014/main" id="{6E6CDD66-09B2-4E80-8605-493B26E8ABA0}"/>
              </a:ext>
            </a:extLst>
          </p:cNvPr>
          <p:cNvSpPr>
            <a:spLocks noGrp="1" noRot="1" noChangeAspect="1" noChangeArrowheads="1" noTextEdit="1"/>
          </p:cNvSpPr>
          <p:nvPr>
            <p:ph type="sldImg"/>
          </p:nvPr>
        </p:nvSpPr>
        <p:spPr>
          <a:xfrm>
            <a:off x="330200" y="696913"/>
            <a:ext cx="6197600" cy="3486150"/>
          </a:xfrm>
          <a:ln/>
        </p:spPr>
      </p:sp>
      <p:sp>
        <p:nvSpPr>
          <p:cNvPr id="77830" name="Rectangle 3">
            <a:extLst>
              <a:ext uri="{FF2B5EF4-FFF2-40B4-BE49-F238E27FC236}">
                <a16:creationId xmlns:a16="http://schemas.microsoft.com/office/drawing/2014/main" id="{CF6341E2-E89E-4AF9-8B0F-58BD83F168BC}"/>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BC95770-6BB5-4B58-90C7-E8D930329B4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8851" name="Rectangle 6">
            <a:extLst>
              <a:ext uri="{FF2B5EF4-FFF2-40B4-BE49-F238E27FC236}">
                <a16:creationId xmlns:a16="http://schemas.microsoft.com/office/drawing/2014/main" id="{EF94FE22-D6CE-45DE-9E21-DF458C8C2B14}"/>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8852" name="Rectangle 7">
            <a:extLst>
              <a:ext uri="{FF2B5EF4-FFF2-40B4-BE49-F238E27FC236}">
                <a16:creationId xmlns:a16="http://schemas.microsoft.com/office/drawing/2014/main" id="{E1861793-7977-42B6-8EA4-B696DBE293FA}"/>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241EA2D5-13DF-46A8-ADE6-0F69CB97A12A}" type="slidenum">
              <a:rPr kumimoji="0" lang="en-US" altLang="en-US"/>
              <a:pPr eaLnBrk="1" hangingPunct="1">
                <a:spcBef>
                  <a:spcPct val="0"/>
                </a:spcBef>
              </a:pPr>
              <a:t>76</a:t>
            </a:fld>
            <a:endParaRPr kumimoji="0" lang="en-US" altLang="en-US"/>
          </a:p>
        </p:txBody>
      </p:sp>
      <p:sp>
        <p:nvSpPr>
          <p:cNvPr id="78853" name="Rectangle 2">
            <a:extLst>
              <a:ext uri="{FF2B5EF4-FFF2-40B4-BE49-F238E27FC236}">
                <a16:creationId xmlns:a16="http://schemas.microsoft.com/office/drawing/2014/main" id="{225F46D5-9867-48B2-8A0F-8E78D1A12C11}"/>
              </a:ext>
            </a:extLst>
          </p:cNvPr>
          <p:cNvSpPr>
            <a:spLocks noGrp="1" noRot="1" noChangeAspect="1" noChangeArrowheads="1" noTextEdit="1"/>
          </p:cNvSpPr>
          <p:nvPr>
            <p:ph type="sldImg"/>
          </p:nvPr>
        </p:nvSpPr>
        <p:spPr>
          <a:xfrm>
            <a:off x="330200" y="696913"/>
            <a:ext cx="6197600" cy="3486150"/>
          </a:xfrm>
          <a:ln/>
        </p:spPr>
      </p:sp>
      <p:sp>
        <p:nvSpPr>
          <p:cNvPr id="78854" name="Rectangle 3">
            <a:extLst>
              <a:ext uri="{FF2B5EF4-FFF2-40B4-BE49-F238E27FC236}">
                <a16:creationId xmlns:a16="http://schemas.microsoft.com/office/drawing/2014/main" id="{72D277CC-473C-4B7E-A7D5-0D9EDE488D2F}"/>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46D5FEC-2BB1-465C-9062-E09BC70B5F25}"/>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79875" name="Rectangle 6">
            <a:extLst>
              <a:ext uri="{FF2B5EF4-FFF2-40B4-BE49-F238E27FC236}">
                <a16:creationId xmlns:a16="http://schemas.microsoft.com/office/drawing/2014/main" id="{1AD0B71D-8E8E-46BB-BCC3-0CAFC7AC3B07}"/>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79876" name="Rectangle 7">
            <a:extLst>
              <a:ext uri="{FF2B5EF4-FFF2-40B4-BE49-F238E27FC236}">
                <a16:creationId xmlns:a16="http://schemas.microsoft.com/office/drawing/2014/main" id="{AB2708C7-5A62-46D6-9BE0-0546A12D46D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8F54D6C0-A7A5-42FE-9E94-47E69ACB8898}" type="slidenum">
              <a:rPr kumimoji="0" lang="en-US" altLang="en-US"/>
              <a:pPr eaLnBrk="1" hangingPunct="1">
                <a:spcBef>
                  <a:spcPct val="0"/>
                </a:spcBef>
              </a:pPr>
              <a:t>77</a:t>
            </a:fld>
            <a:endParaRPr kumimoji="0" lang="en-US" altLang="en-US"/>
          </a:p>
        </p:txBody>
      </p:sp>
      <p:sp>
        <p:nvSpPr>
          <p:cNvPr id="79877" name="Rectangle 2">
            <a:extLst>
              <a:ext uri="{FF2B5EF4-FFF2-40B4-BE49-F238E27FC236}">
                <a16:creationId xmlns:a16="http://schemas.microsoft.com/office/drawing/2014/main" id="{664719C5-2CEF-49FD-8104-5723F0EA91CC}"/>
              </a:ext>
            </a:extLst>
          </p:cNvPr>
          <p:cNvSpPr>
            <a:spLocks noGrp="1" noRot="1" noChangeAspect="1" noChangeArrowheads="1" noTextEdit="1"/>
          </p:cNvSpPr>
          <p:nvPr>
            <p:ph type="sldImg"/>
          </p:nvPr>
        </p:nvSpPr>
        <p:spPr>
          <a:xfrm>
            <a:off x="330200" y="696913"/>
            <a:ext cx="6197600" cy="3486150"/>
          </a:xfrm>
          <a:ln/>
        </p:spPr>
      </p:sp>
      <p:sp>
        <p:nvSpPr>
          <p:cNvPr id="79878" name="Rectangle 3">
            <a:extLst>
              <a:ext uri="{FF2B5EF4-FFF2-40B4-BE49-F238E27FC236}">
                <a16:creationId xmlns:a16="http://schemas.microsoft.com/office/drawing/2014/main" id="{E6B00C11-8319-462B-AFF9-7E6133891F3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F8F65DA-4997-4971-8475-A155B22244B7}"/>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0899" name="Rectangle 6">
            <a:extLst>
              <a:ext uri="{FF2B5EF4-FFF2-40B4-BE49-F238E27FC236}">
                <a16:creationId xmlns:a16="http://schemas.microsoft.com/office/drawing/2014/main" id="{B4473A65-A9A5-4722-85AC-C03E544E2E0A}"/>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0900" name="Rectangle 7">
            <a:extLst>
              <a:ext uri="{FF2B5EF4-FFF2-40B4-BE49-F238E27FC236}">
                <a16:creationId xmlns:a16="http://schemas.microsoft.com/office/drawing/2014/main" id="{8306563B-38FF-4CA9-AB9A-BFDE8EFE2718}"/>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C2AB95B5-332F-4CFE-A287-22C902996A4B}" type="slidenum">
              <a:rPr kumimoji="0" lang="en-US" altLang="en-US"/>
              <a:pPr eaLnBrk="1" hangingPunct="1">
                <a:spcBef>
                  <a:spcPct val="0"/>
                </a:spcBef>
              </a:pPr>
              <a:t>78</a:t>
            </a:fld>
            <a:endParaRPr kumimoji="0" lang="en-US" altLang="en-US"/>
          </a:p>
        </p:txBody>
      </p:sp>
      <p:sp>
        <p:nvSpPr>
          <p:cNvPr id="80901" name="Rectangle 2">
            <a:extLst>
              <a:ext uri="{FF2B5EF4-FFF2-40B4-BE49-F238E27FC236}">
                <a16:creationId xmlns:a16="http://schemas.microsoft.com/office/drawing/2014/main" id="{308CF240-E953-452C-893B-64975D766655}"/>
              </a:ext>
            </a:extLst>
          </p:cNvPr>
          <p:cNvSpPr>
            <a:spLocks noGrp="1" noRot="1" noChangeAspect="1" noChangeArrowheads="1" noTextEdit="1"/>
          </p:cNvSpPr>
          <p:nvPr>
            <p:ph type="sldImg"/>
          </p:nvPr>
        </p:nvSpPr>
        <p:spPr>
          <a:xfrm>
            <a:off x="330200" y="696913"/>
            <a:ext cx="6197600" cy="3486150"/>
          </a:xfrm>
          <a:ln/>
        </p:spPr>
      </p:sp>
      <p:sp>
        <p:nvSpPr>
          <p:cNvPr id="80902" name="Rectangle 3">
            <a:extLst>
              <a:ext uri="{FF2B5EF4-FFF2-40B4-BE49-F238E27FC236}">
                <a16:creationId xmlns:a16="http://schemas.microsoft.com/office/drawing/2014/main" id="{2698E8D1-310E-4825-A87D-816528B1AE2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D392110-FED7-4D14-B043-1705B76CE824}"/>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1923" name="Rectangle 6">
            <a:extLst>
              <a:ext uri="{FF2B5EF4-FFF2-40B4-BE49-F238E27FC236}">
                <a16:creationId xmlns:a16="http://schemas.microsoft.com/office/drawing/2014/main" id="{AD58BCEB-3C83-413D-8ACF-06E594C03202}"/>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1924" name="Rectangle 7">
            <a:extLst>
              <a:ext uri="{FF2B5EF4-FFF2-40B4-BE49-F238E27FC236}">
                <a16:creationId xmlns:a16="http://schemas.microsoft.com/office/drawing/2014/main" id="{9FEC9402-4A92-4493-8919-7738BE299572}"/>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F87211AB-0C0F-4921-8892-44F10583A514}" type="slidenum">
              <a:rPr kumimoji="0" lang="en-US" altLang="en-US"/>
              <a:pPr eaLnBrk="1" hangingPunct="1">
                <a:spcBef>
                  <a:spcPct val="0"/>
                </a:spcBef>
              </a:pPr>
              <a:t>79</a:t>
            </a:fld>
            <a:endParaRPr kumimoji="0" lang="en-US" altLang="en-US"/>
          </a:p>
        </p:txBody>
      </p:sp>
      <p:sp>
        <p:nvSpPr>
          <p:cNvPr id="81925" name="Rectangle 2">
            <a:extLst>
              <a:ext uri="{FF2B5EF4-FFF2-40B4-BE49-F238E27FC236}">
                <a16:creationId xmlns:a16="http://schemas.microsoft.com/office/drawing/2014/main" id="{A20461E6-FF2F-400A-BE24-A918DEFECB6E}"/>
              </a:ext>
            </a:extLst>
          </p:cNvPr>
          <p:cNvSpPr>
            <a:spLocks noGrp="1" noRot="1" noChangeAspect="1" noChangeArrowheads="1" noTextEdit="1"/>
          </p:cNvSpPr>
          <p:nvPr>
            <p:ph type="sldImg"/>
          </p:nvPr>
        </p:nvSpPr>
        <p:spPr>
          <a:xfrm>
            <a:off x="330200" y="696913"/>
            <a:ext cx="6197600" cy="3486150"/>
          </a:xfrm>
          <a:ln/>
        </p:spPr>
      </p:sp>
      <p:sp>
        <p:nvSpPr>
          <p:cNvPr id="81926" name="Rectangle 3">
            <a:extLst>
              <a:ext uri="{FF2B5EF4-FFF2-40B4-BE49-F238E27FC236}">
                <a16:creationId xmlns:a16="http://schemas.microsoft.com/office/drawing/2014/main" id="{0635B2FD-D30E-4A83-9A78-5D395535BBF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A710691-0159-49F8-8463-291D40ED189C}"/>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2947" name="Rectangle 6">
            <a:extLst>
              <a:ext uri="{FF2B5EF4-FFF2-40B4-BE49-F238E27FC236}">
                <a16:creationId xmlns:a16="http://schemas.microsoft.com/office/drawing/2014/main" id="{9F6C1B75-58B5-463A-992A-73821715964B}"/>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2948" name="Rectangle 7">
            <a:extLst>
              <a:ext uri="{FF2B5EF4-FFF2-40B4-BE49-F238E27FC236}">
                <a16:creationId xmlns:a16="http://schemas.microsoft.com/office/drawing/2014/main" id="{BB4E9445-E06F-413C-BCC5-C852F0DAA81D}"/>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660A57F5-9B6E-4C8E-AC68-AF69FDA868C0}" type="slidenum">
              <a:rPr kumimoji="0" lang="en-US" altLang="en-US"/>
              <a:pPr eaLnBrk="1" hangingPunct="1">
                <a:spcBef>
                  <a:spcPct val="0"/>
                </a:spcBef>
              </a:pPr>
              <a:t>80</a:t>
            </a:fld>
            <a:endParaRPr kumimoji="0" lang="en-US" altLang="en-US"/>
          </a:p>
        </p:txBody>
      </p:sp>
      <p:sp>
        <p:nvSpPr>
          <p:cNvPr id="82949" name="Rectangle 2">
            <a:extLst>
              <a:ext uri="{FF2B5EF4-FFF2-40B4-BE49-F238E27FC236}">
                <a16:creationId xmlns:a16="http://schemas.microsoft.com/office/drawing/2014/main" id="{5DA9A8A2-95EA-439B-9823-D8B259F425E3}"/>
              </a:ext>
            </a:extLst>
          </p:cNvPr>
          <p:cNvSpPr>
            <a:spLocks noGrp="1" noRot="1" noChangeAspect="1" noChangeArrowheads="1" noTextEdit="1"/>
          </p:cNvSpPr>
          <p:nvPr>
            <p:ph type="sldImg"/>
          </p:nvPr>
        </p:nvSpPr>
        <p:spPr>
          <a:xfrm>
            <a:off x="330200" y="696913"/>
            <a:ext cx="6197600" cy="3486150"/>
          </a:xfrm>
          <a:ln/>
        </p:spPr>
      </p:sp>
      <p:sp>
        <p:nvSpPr>
          <p:cNvPr id="82950" name="Rectangle 3">
            <a:extLst>
              <a:ext uri="{FF2B5EF4-FFF2-40B4-BE49-F238E27FC236}">
                <a16:creationId xmlns:a16="http://schemas.microsoft.com/office/drawing/2014/main" id="{87ECB1DB-DFA3-44A4-8A58-CB0BFE11E56D}"/>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4D35C423-9FB1-41D0-AB21-B32F524FE0BA}"/>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3971" name="Rectangle 6">
            <a:extLst>
              <a:ext uri="{FF2B5EF4-FFF2-40B4-BE49-F238E27FC236}">
                <a16:creationId xmlns:a16="http://schemas.microsoft.com/office/drawing/2014/main" id="{AF95A5C3-8446-4F59-9455-82E6DB487B3E}"/>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3972" name="Rectangle 7">
            <a:extLst>
              <a:ext uri="{FF2B5EF4-FFF2-40B4-BE49-F238E27FC236}">
                <a16:creationId xmlns:a16="http://schemas.microsoft.com/office/drawing/2014/main" id="{BFC002A2-59F8-4A45-BB64-C74739DE7E56}"/>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D991E61C-EB4E-4965-89D6-3D871CEA27D0}" type="slidenum">
              <a:rPr kumimoji="0" lang="en-US" altLang="en-US"/>
              <a:pPr eaLnBrk="1" hangingPunct="1">
                <a:spcBef>
                  <a:spcPct val="0"/>
                </a:spcBef>
              </a:pPr>
              <a:t>81</a:t>
            </a:fld>
            <a:endParaRPr kumimoji="0" lang="en-US" altLang="en-US"/>
          </a:p>
        </p:txBody>
      </p:sp>
      <p:sp>
        <p:nvSpPr>
          <p:cNvPr id="83973" name="Rectangle 2">
            <a:extLst>
              <a:ext uri="{FF2B5EF4-FFF2-40B4-BE49-F238E27FC236}">
                <a16:creationId xmlns:a16="http://schemas.microsoft.com/office/drawing/2014/main" id="{1D8809EB-2C5A-4220-9834-D4B5BE9936FF}"/>
              </a:ext>
            </a:extLst>
          </p:cNvPr>
          <p:cNvSpPr>
            <a:spLocks noGrp="1" noRot="1" noChangeAspect="1" noChangeArrowheads="1" noTextEdit="1"/>
          </p:cNvSpPr>
          <p:nvPr>
            <p:ph type="sldImg"/>
          </p:nvPr>
        </p:nvSpPr>
        <p:spPr>
          <a:xfrm>
            <a:off x="330200" y="696913"/>
            <a:ext cx="6197600" cy="3486150"/>
          </a:xfrm>
          <a:ln/>
        </p:spPr>
      </p:sp>
      <p:sp>
        <p:nvSpPr>
          <p:cNvPr id="83974" name="Rectangle 3">
            <a:extLst>
              <a:ext uri="{FF2B5EF4-FFF2-40B4-BE49-F238E27FC236}">
                <a16:creationId xmlns:a16="http://schemas.microsoft.com/office/drawing/2014/main" id="{8311531B-D959-4584-97AB-D465B6535405}"/>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5B9676A-1CD2-42E7-8FDA-502DA6684D48}"/>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4995" name="Rectangle 6">
            <a:extLst>
              <a:ext uri="{FF2B5EF4-FFF2-40B4-BE49-F238E27FC236}">
                <a16:creationId xmlns:a16="http://schemas.microsoft.com/office/drawing/2014/main" id="{680E3310-77AE-4519-9C78-F18796A61A5B}"/>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4996" name="Rectangle 7">
            <a:extLst>
              <a:ext uri="{FF2B5EF4-FFF2-40B4-BE49-F238E27FC236}">
                <a16:creationId xmlns:a16="http://schemas.microsoft.com/office/drawing/2014/main" id="{592C840A-A6B3-42DD-8BD2-278DC2A1DA6B}"/>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D2188C9C-3246-410E-B4C9-BBF646827AE5}" type="slidenum">
              <a:rPr kumimoji="0" lang="en-US" altLang="en-US"/>
              <a:pPr eaLnBrk="1" hangingPunct="1">
                <a:spcBef>
                  <a:spcPct val="0"/>
                </a:spcBef>
              </a:pPr>
              <a:t>82</a:t>
            </a:fld>
            <a:endParaRPr kumimoji="0" lang="en-US" altLang="en-US"/>
          </a:p>
        </p:txBody>
      </p:sp>
      <p:sp>
        <p:nvSpPr>
          <p:cNvPr id="84997" name="Rectangle 2">
            <a:extLst>
              <a:ext uri="{FF2B5EF4-FFF2-40B4-BE49-F238E27FC236}">
                <a16:creationId xmlns:a16="http://schemas.microsoft.com/office/drawing/2014/main" id="{05CFE6F2-48BA-4E3A-BB4F-EF14F59EC218}"/>
              </a:ext>
            </a:extLst>
          </p:cNvPr>
          <p:cNvSpPr>
            <a:spLocks noGrp="1" noRot="1" noChangeAspect="1" noChangeArrowheads="1" noTextEdit="1"/>
          </p:cNvSpPr>
          <p:nvPr>
            <p:ph type="sldImg"/>
          </p:nvPr>
        </p:nvSpPr>
        <p:spPr>
          <a:xfrm>
            <a:off x="330200" y="696913"/>
            <a:ext cx="6197600" cy="3486150"/>
          </a:xfrm>
          <a:ln/>
        </p:spPr>
      </p:sp>
      <p:sp>
        <p:nvSpPr>
          <p:cNvPr id="84998" name="Rectangle 3">
            <a:extLst>
              <a:ext uri="{FF2B5EF4-FFF2-40B4-BE49-F238E27FC236}">
                <a16:creationId xmlns:a16="http://schemas.microsoft.com/office/drawing/2014/main" id="{AABF02A7-E540-42DD-B437-796D3912107A}"/>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69033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48E7292-8416-42F3-9441-9D686682F24B}"/>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6019" name="Rectangle 6">
            <a:extLst>
              <a:ext uri="{FF2B5EF4-FFF2-40B4-BE49-F238E27FC236}">
                <a16:creationId xmlns:a16="http://schemas.microsoft.com/office/drawing/2014/main" id="{4D4C4AAB-53F5-480E-A3C0-D9C34366A423}"/>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6020" name="Rectangle 7">
            <a:extLst>
              <a:ext uri="{FF2B5EF4-FFF2-40B4-BE49-F238E27FC236}">
                <a16:creationId xmlns:a16="http://schemas.microsoft.com/office/drawing/2014/main" id="{57A649F8-F8B5-4586-A307-851C32D8E8A9}"/>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E260616C-C5E0-458C-A8B2-F8C53D0A6D79}" type="slidenum">
              <a:rPr kumimoji="0" lang="en-US" altLang="en-US"/>
              <a:pPr eaLnBrk="1" hangingPunct="1">
                <a:spcBef>
                  <a:spcPct val="0"/>
                </a:spcBef>
              </a:pPr>
              <a:t>83</a:t>
            </a:fld>
            <a:endParaRPr kumimoji="0" lang="en-US" altLang="en-US"/>
          </a:p>
        </p:txBody>
      </p:sp>
      <p:sp>
        <p:nvSpPr>
          <p:cNvPr id="86021" name="Rectangle 2">
            <a:extLst>
              <a:ext uri="{FF2B5EF4-FFF2-40B4-BE49-F238E27FC236}">
                <a16:creationId xmlns:a16="http://schemas.microsoft.com/office/drawing/2014/main" id="{7BB56AFD-E475-43F0-90B4-C1B7C927F6F9}"/>
              </a:ext>
            </a:extLst>
          </p:cNvPr>
          <p:cNvSpPr>
            <a:spLocks noGrp="1" noRot="1" noChangeAspect="1" noChangeArrowheads="1" noTextEdit="1"/>
          </p:cNvSpPr>
          <p:nvPr>
            <p:ph type="sldImg"/>
          </p:nvPr>
        </p:nvSpPr>
        <p:spPr>
          <a:xfrm>
            <a:off x="330200" y="696913"/>
            <a:ext cx="6197600" cy="3486150"/>
          </a:xfrm>
          <a:ln/>
        </p:spPr>
      </p:sp>
      <p:sp>
        <p:nvSpPr>
          <p:cNvPr id="86022" name="Rectangle 3">
            <a:extLst>
              <a:ext uri="{FF2B5EF4-FFF2-40B4-BE49-F238E27FC236}">
                <a16:creationId xmlns:a16="http://schemas.microsoft.com/office/drawing/2014/main" id="{3B18C09D-656D-4DFD-92C9-42846525B089}"/>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4377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761A40E-08D0-4C4A-BD0F-CD5F0A8FE4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853C243-28FD-4A79-9924-6D0285FE59F3}" type="slidenum">
              <a:rPr lang="en-US" altLang="en-US" sz="1200"/>
              <a:pPr/>
              <a:t>21</a:t>
            </a:fld>
            <a:endParaRPr lang="en-US" altLang="en-US" sz="1200"/>
          </a:p>
        </p:txBody>
      </p:sp>
      <p:sp>
        <p:nvSpPr>
          <p:cNvPr id="22531" name="Rectangle 2">
            <a:extLst>
              <a:ext uri="{FF2B5EF4-FFF2-40B4-BE49-F238E27FC236}">
                <a16:creationId xmlns:a16="http://schemas.microsoft.com/office/drawing/2014/main" id="{F3E041F5-A1EB-4B5D-A285-EAAB069684E1}"/>
              </a:ext>
            </a:extLst>
          </p:cNvPr>
          <p:cNvSpPr>
            <a:spLocks noGrp="1" noRot="1" noChangeAspect="1" noChangeArrowheads="1" noTextEdit="1"/>
          </p:cNvSpPr>
          <p:nvPr>
            <p:ph type="sldImg"/>
          </p:nvPr>
        </p:nvSpPr>
        <p:spPr>
          <a:xfrm>
            <a:off x="457200" y="719138"/>
            <a:ext cx="6400800" cy="3600450"/>
          </a:xfrm>
          <a:ln/>
        </p:spPr>
      </p:sp>
      <p:sp>
        <p:nvSpPr>
          <p:cNvPr id="22532" name="Rectangle 3">
            <a:extLst>
              <a:ext uri="{FF2B5EF4-FFF2-40B4-BE49-F238E27FC236}">
                <a16:creationId xmlns:a16="http://schemas.microsoft.com/office/drawing/2014/main" id="{79413DC2-2205-4EBB-8C7E-B13F49569A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2D1207F-4B37-4624-B017-57D8FC78D7B6}"/>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8067" name="Rectangle 6">
            <a:extLst>
              <a:ext uri="{FF2B5EF4-FFF2-40B4-BE49-F238E27FC236}">
                <a16:creationId xmlns:a16="http://schemas.microsoft.com/office/drawing/2014/main" id="{44C4BDFA-07CF-4987-988B-D6FDB0A85AE8}"/>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8068" name="Rectangle 7">
            <a:extLst>
              <a:ext uri="{FF2B5EF4-FFF2-40B4-BE49-F238E27FC236}">
                <a16:creationId xmlns:a16="http://schemas.microsoft.com/office/drawing/2014/main" id="{61EAE7AD-97FA-40DD-9267-EB4F0E40D050}"/>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9967A069-4F42-4903-8A7D-74539CC69478}" type="slidenum">
              <a:rPr kumimoji="0" lang="en-US" altLang="en-US"/>
              <a:pPr eaLnBrk="1" hangingPunct="1">
                <a:spcBef>
                  <a:spcPct val="0"/>
                </a:spcBef>
              </a:pPr>
              <a:t>84</a:t>
            </a:fld>
            <a:endParaRPr kumimoji="0" lang="en-US" altLang="en-US"/>
          </a:p>
        </p:txBody>
      </p:sp>
      <p:sp>
        <p:nvSpPr>
          <p:cNvPr id="88069" name="Rectangle 2">
            <a:extLst>
              <a:ext uri="{FF2B5EF4-FFF2-40B4-BE49-F238E27FC236}">
                <a16:creationId xmlns:a16="http://schemas.microsoft.com/office/drawing/2014/main" id="{43797F1B-9C22-4B8D-8925-CAE3BAC87F02}"/>
              </a:ext>
            </a:extLst>
          </p:cNvPr>
          <p:cNvSpPr>
            <a:spLocks noGrp="1" noRot="1" noChangeAspect="1" noChangeArrowheads="1" noTextEdit="1"/>
          </p:cNvSpPr>
          <p:nvPr>
            <p:ph type="sldImg"/>
          </p:nvPr>
        </p:nvSpPr>
        <p:spPr>
          <a:xfrm>
            <a:off x="330200" y="696913"/>
            <a:ext cx="6197600" cy="3486150"/>
          </a:xfrm>
          <a:ln/>
        </p:spPr>
      </p:sp>
      <p:sp>
        <p:nvSpPr>
          <p:cNvPr id="88070" name="Rectangle 3">
            <a:extLst>
              <a:ext uri="{FF2B5EF4-FFF2-40B4-BE49-F238E27FC236}">
                <a16:creationId xmlns:a16="http://schemas.microsoft.com/office/drawing/2014/main" id="{F3E18EF4-8EF9-4D2E-92B3-B0B305936D88}"/>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929613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0F76DB4E-E9D5-4D03-86C0-667AD5116302}"/>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89091" name="Rectangle 6">
            <a:extLst>
              <a:ext uri="{FF2B5EF4-FFF2-40B4-BE49-F238E27FC236}">
                <a16:creationId xmlns:a16="http://schemas.microsoft.com/office/drawing/2014/main" id="{634502BE-B4F0-4015-86B9-88C89BBB1E48}"/>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89092" name="Rectangle 7">
            <a:extLst>
              <a:ext uri="{FF2B5EF4-FFF2-40B4-BE49-F238E27FC236}">
                <a16:creationId xmlns:a16="http://schemas.microsoft.com/office/drawing/2014/main" id="{BB2D06E1-0E77-4169-B03C-8746EDF87299}"/>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2AC7C541-24EB-4821-8BE9-A9FF61BBF9F4}" type="slidenum">
              <a:rPr kumimoji="0" lang="en-US" altLang="en-US"/>
              <a:pPr eaLnBrk="1" hangingPunct="1">
                <a:spcBef>
                  <a:spcPct val="0"/>
                </a:spcBef>
              </a:pPr>
              <a:t>85</a:t>
            </a:fld>
            <a:endParaRPr kumimoji="0" lang="en-US" altLang="en-US"/>
          </a:p>
        </p:txBody>
      </p:sp>
      <p:sp>
        <p:nvSpPr>
          <p:cNvPr id="89093" name="Rectangle 2">
            <a:extLst>
              <a:ext uri="{FF2B5EF4-FFF2-40B4-BE49-F238E27FC236}">
                <a16:creationId xmlns:a16="http://schemas.microsoft.com/office/drawing/2014/main" id="{311D92F9-5B0C-4BEE-BCD8-DD2A84BCB8E7}"/>
              </a:ext>
            </a:extLst>
          </p:cNvPr>
          <p:cNvSpPr>
            <a:spLocks noGrp="1" noRot="1" noChangeAspect="1" noChangeArrowheads="1" noTextEdit="1"/>
          </p:cNvSpPr>
          <p:nvPr>
            <p:ph type="sldImg"/>
          </p:nvPr>
        </p:nvSpPr>
        <p:spPr>
          <a:xfrm>
            <a:off x="330200" y="696913"/>
            <a:ext cx="6197600" cy="3486150"/>
          </a:xfrm>
          <a:ln/>
        </p:spPr>
      </p:sp>
      <p:sp>
        <p:nvSpPr>
          <p:cNvPr id="89094" name="Rectangle 3">
            <a:extLst>
              <a:ext uri="{FF2B5EF4-FFF2-40B4-BE49-F238E27FC236}">
                <a16:creationId xmlns:a16="http://schemas.microsoft.com/office/drawing/2014/main" id="{27FD78DE-6BBC-4FDB-BE80-53EA0158A00B}"/>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51197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D7B4E20-5DE4-4B19-BFC7-570C3C8C8B2D}"/>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90115" name="Rectangle 6">
            <a:extLst>
              <a:ext uri="{FF2B5EF4-FFF2-40B4-BE49-F238E27FC236}">
                <a16:creationId xmlns:a16="http://schemas.microsoft.com/office/drawing/2014/main" id="{2374C663-CE2B-4CB3-8B2B-99FF07E8BC6E}"/>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90116" name="Rectangle 7">
            <a:extLst>
              <a:ext uri="{FF2B5EF4-FFF2-40B4-BE49-F238E27FC236}">
                <a16:creationId xmlns:a16="http://schemas.microsoft.com/office/drawing/2014/main" id="{E0AC488F-AF96-4BF3-9352-0EFCABFCB47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EC0EB633-F834-4DB5-AB55-57AA2B61FAB5}" type="slidenum">
              <a:rPr kumimoji="0" lang="en-US" altLang="en-US"/>
              <a:pPr eaLnBrk="1" hangingPunct="1">
                <a:spcBef>
                  <a:spcPct val="0"/>
                </a:spcBef>
              </a:pPr>
              <a:t>86</a:t>
            </a:fld>
            <a:endParaRPr kumimoji="0" lang="en-US" altLang="en-US"/>
          </a:p>
        </p:txBody>
      </p:sp>
      <p:sp>
        <p:nvSpPr>
          <p:cNvPr id="90117" name="Rectangle 2">
            <a:extLst>
              <a:ext uri="{FF2B5EF4-FFF2-40B4-BE49-F238E27FC236}">
                <a16:creationId xmlns:a16="http://schemas.microsoft.com/office/drawing/2014/main" id="{6BA6608A-1B7C-4592-8707-CA216853A250}"/>
              </a:ext>
            </a:extLst>
          </p:cNvPr>
          <p:cNvSpPr>
            <a:spLocks noGrp="1" noRot="1" noChangeAspect="1" noChangeArrowheads="1" noTextEdit="1"/>
          </p:cNvSpPr>
          <p:nvPr>
            <p:ph type="sldImg"/>
          </p:nvPr>
        </p:nvSpPr>
        <p:spPr>
          <a:xfrm>
            <a:off x="330200" y="696913"/>
            <a:ext cx="6197600" cy="3486150"/>
          </a:xfrm>
          <a:ln/>
        </p:spPr>
      </p:sp>
      <p:sp>
        <p:nvSpPr>
          <p:cNvPr id="90118" name="Rectangle 3">
            <a:extLst>
              <a:ext uri="{FF2B5EF4-FFF2-40B4-BE49-F238E27FC236}">
                <a16:creationId xmlns:a16="http://schemas.microsoft.com/office/drawing/2014/main" id="{BE4149F0-A10E-4A54-824A-4DC0D77475F6}"/>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2760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763CA8B-F90B-4E02-9248-BC806B7DE8EE}"/>
              </a:ext>
            </a:extLst>
          </p:cNvPr>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Design &amp; Analysis of Algorithms</a:t>
            </a:r>
          </a:p>
        </p:txBody>
      </p:sp>
      <p:sp>
        <p:nvSpPr>
          <p:cNvPr id="91139" name="Rectangle 6">
            <a:extLst>
              <a:ext uri="{FF2B5EF4-FFF2-40B4-BE49-F238E27FC236}">
                <a16:creationId xmlns:a16="http://schemas.microsoft.com/office/drawing/2014/main" id="{CCB78523-3716-493C-889E-61DCC7259ABD}"/>
              </a:ext>
            </a:extLst>
          </p:cNvPr>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r>
              <a:rPr kumimoji="0" lang="en-US" altLang="en-US"/>
              <a:t>Suzan Köknar-Tezel</a:t>
            </a:r>
          </a:p>
        </p:txBody>
      </p:sp>
      <p:sp>
        <p:nvSpPr>
          <p:cNvPr id="91140" name="Rectangle 7">
            <a:extLst>
              <a:ext uri="{FF2B5EF4-FFF2-40B4-BE49-F238E27FC236}">
                <a16:creationId xmlns:a16="http://schemas.microsoft.com/office/drawing/2014/main" id="{C9DE8976-2965-4805-8499-4258D9BCF9A3}"/>
              </a:ext>
            </a:extLst>
          </p:cNvPr>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defRPr>
            </a:lvl1pPr>
            <a:lvl2pPr marL="742950" indent="-285750" eaLnBrk="0" hangingPunct="0">
              <a:spcBef>
                <a:spcPct val="30000"/>
              </a:spcBef>
              <a:defRPr kumimoji="1" sz="1200">
                <a:solidFill>
                  <a:schemeClr val="tx1"/>
                </a:solidFill>
                <a:latin typeface="Times New Roman" panose="02020603050405020304" pitchFamily="18" charset="0"/>
              </a:defRPr>
            </a:lvl2pPr>
            <a:lvl3pPr marL="1143000" indent="-228600" eaLnBrk="0" hangingPunct="0">
              <a:spcBef>
                <a:spcPct val="30000"/>
              </a:spcBef>
              <a:defRPr kumimoji="1" sz="1200">
                <a:solidFill>
                  <a:schemeClr val="tx1"/>
                </a:solidFill>
                <a:latin typeface="Times New Roman" panose="02020603050405020304" pitchFamily="18" charset="0"/>
              </a:defRPr>
            </a:lvl3pPr>
            <a:lvl4pPr marL="1600200" indent="-228600" eaLnBrk="0" hangingPunct="0">
              <a:spcBef>
                <a:spcPct val="30000"/>
              </a:spcBef>
              <a:defRPr kumimoji="1" sz="1200">
                <a:solidFill>
                  <a:schemeClr val="tx1"/>
                </a:solidFill>
                <a:latin typeface="Times New Roman" panose="02020603050405020304" pitchFamily="18" charset="0"/>
              </a:defRPr>
            </a:lvl4pPr>
            <a:lvl5pPr marL="2057400" indent="-228600" eaLnBrk="0" hangingPunct="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spcBef>
                <a:spcPct val="0"/>
              </a:spcBef>
            </a:pPr>
            <a:fld id="{1FFB9290-BAFE-4D91-827C-397C806DFCF2}" type="slidenum">
              <a:rPr kumimoji="0" lang="en-US" altLang="en-US"/>
              <a:pPr eaLnBrk="1" hangingPunct="1">
                <a:spcBef>
                  <a:spcPct val="0"/>
                </a:spcBef>
              </a:pPr>
              <a:t>87</a:t>
            </a:fld>
            <a:endParaRPr kumimoji="0" lang="en-US" altLang="en-US"/>
          </a:p>
        </p:txBody>
      </p:sp>
      <p:sp>
        <p:nvSpPr>
          <p:cNvPr id="91141" name="Rectangle 2">
            <a:extLst>
              <a:ext uri="{FF2B5EF4-FFF2-40B4-BE49-F238E27FC236}">
                <a16:creationId xmlns:a16="http://schemas.microsoft.com/office/drawing/2014/main" id="{983304B4-7114-432E-BE9C-40D582D64FA7}"/>
              </a:ext>
            </a:extLst>
          </p:cNvPr>
          <p:cNvSpPr>
            <a:spLocks noGrp="1" noRot="1" noChangeAspect="1" noChangeArrowheads="1" noTextEdit="1"/>
          </p:cNvSpPr>
          <p:nvPr>
            <p:ph type="sldImg"/>
          </p:nvPr>
        </p:nvSpPr>
        <p:spPr>
          <a:xfrm>
            <a:off x="330200" y="696913"/>
            <a:ext cx="6197600" cy="3486150"/>
          </a:xfrm>
          <a:ln/>
        </p:spPr>
      </p:sp>
      <p:sp>
        <p:nvSpPr>
          <p:cNvPr id="91142" name="Rectangle 3">
            <a:extLst>
              <a:ext uri="{FF2B5EF4-FFF2-40B4-BE49-F238E27FC236}">
                <a16:creationId xmlns:a16="http://schemas.microsoft.com/office/drawing/2014/main" id="{57162291-F3EE-4CEC-BBDA-1DD8284AD987}"/>
              </a:ext>
            </a:extLst>
          </p:cNvPr>
          <p:cNvSpPr>
            <a:spLocks noGrp="1" noChangeArrowheads="1"/>
          </p:cNvSpPr>
          <p:nvPr>
            <p:ph type="body" idx="1"/>
          </p:nvPr>
        </p:nvSpPr>
        <p:spPr>
          <a:noFill/>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7955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0BF46C4-D637-4A5D-A109-969CD86CACD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2FE26B8C-B703-4525-90E7-45763ADCE3DB}" type="slidenum">
              <a:rPr lang="en-US" altLang="en-US" sz="1200"/>
              <a:pPr/>
              <a:t>22</a:t>
            </a:fld>
            <a:endParaRPr lang="en-US" altLang="en-US" sz="1200"/>
          </a:p>
        </p:txBody>
      </p:sp>
      <p:sp>
        <p:nvSpPr>
          <p:cNvPr id="23555" name="Rectangle 2">
            <a:extLst>
              <a:ext uri="{FF2B5EF4-FFF2-40B4-BE49-F238E27FC236}">
                <a16:creationId xmlns:a16="http://schemas.microsoft.com/office/drawing/2014/main" id="{1DB799E5-823C-4198-9353-B2BA79EEA727}"/>
              </a:ext>
            </a:extLst>
          </p:cNvPr>
          <p:cNvSpPr>
            <a:spLocks noGrp="1" noRot="1" noChangeAspect="1" noChangeArrowheads="1" noTextEdit="1"/>
          </p:cNvSpPr>
          <p:nvPr>
            <p:ph type="sldImg"/>
          </p:nvPr>
        </p:nvSpPr>
        <p:spPr>
          <a:xfrm>
            <a:off x="457200" y="719138"/>
            <a:ext cx="6400800" cy="3600450"/>
          </a:xfrm>
          <a:ln/>
        </p:spPr>
      </p:sp>
      <p:sp>
        <p:nvSpPr>
          <p:cNvPr id="23556" name="Rectangle 3">
            <a:extLst>
              <a:ext uri="{FF2B5EF4-FFF2-40B4-BE49-F238E27FC236}">
                <a16:creationId xmlns:a16="http://schemas.microsoft.com/office/drawing/2014/main" id="{331EB677-9200-483F-8355-F3AF5E82EA1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356C013-79EC-4716-A79B-36FBD4C647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D512EB55-2DAA-4D71-A5FC-EC4089809B2C}" type="slidenum">
              <a:rPr lang="en-US" altLang="en-US" sz="1200"/>
              <a:pPr/>
              <a:t>25</a:t>
            </a:fld>
            <a:endParaRPr lang="en-US" altLang="en-US" sz="1200"/>
          </a:p>
        </p:txBody>
      </p:sp>
      <p:sp>
        <p:nvSpPr>
          <p:cNvPr id="18435" name="Rectangle 2">
            <a:extLst>
              <a:ext uri="{FF2B5EF4-FFF2-40B4-BE49-F238E27FC236}">
                <a16:creationId xmlns:a16="http://schemas.microsoft.com/office/drawing/2014/main" id="{46A73D24-40BA-47DA-A142-0D1D0EECF18E}"/>
              </a:ext>
            </a:extLst>
          </p:cNvPr>
          <p:cNvSpPr>
            <a:spLocks noGrp="1" noRot="1" noChangeAspect="1" noChangeArrowheads="1" noTextEdit="1"/>
          </p:cNvSpPr>
          <p:nvPr>
            <p:ph type="sldImg"/>
          </p:nvPr>
        </p:nvSpPr>
        <p:spPr>
          <a:xfrm>
            <a:off x="457200" y="719138"/>
            <a:ext cx="6400800" cy="3600450"/>
          </a:xfrm>
          <a:ln/>
        </p:spPr>
      </p:sp>
      <p:sp>
        <p:nvSpPr>
          <p:cNvPr id="18436" name="Rectangle 3">
            <a:extLst>
              <a:ext uri="{FF2B5EF4-FFF2-40B4-BE49-F238E27FC236}">
                <a16:creationId xmlns:a16="http://schemas.microsoft.com/office/drawing/2014/main" id="{28EE8617-9747-423F-89A0-A9FD7B326A7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4B4F5CAC-B2BE-4244-AB0D-4DAA1F37A9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69B938B-A394-4ED1-BCCB-0A6FC212983E}" type="slidenum">
              <a:rPr lang="en-US" altLang="en-US" sz="1200"/>
              <a:pPr/>
              <a:t>26</a:t>
            </a:fld>
            <a:endParaRPr lang="en-US" altLang="en-US" sz="1200"/>
          </a:p>
        </p:txBody>
      </p:sp>
      <p:sp>
        <p:nvSpPr>
          <p:cNvPr id="19459" name="Rectangle 2">
            <a:extLst>
              <a:ext uri="{FF2B5EF4-FFF2-40B4-BE49-F238E27FC236}">
                <a16:creationId xmlns:a16="http://schemas.microsoft.com/office/drawing/2014/main" id="{A71441C4-7E73-4BAE-BDD5-54EFACE84DD1}"/>
              </a:ext>
            </a:extLst>
          </p:cNvPr>
          <p:cNvSpPr>
            <a:spLocks noGrp="1" noRot="1" noChangeAspect="1" noChangeArrowheads="1" noTextEdit="1"/>
          </p:cNvSpPr>
          <p:nvPr>
            <p:ph type="sldImg"/>
          </p:nvPr>
        </p:nvSpPr>
        <p:spPr>
          <a:xfrm>
            <a:off x="457200" y="719138"/>
            <a:ext cx="6400800" cy="3600450"/>
          </a:xfrm>
          <a:ln/>
        </p:spPr>
      </p:sp>
      <p:sp>
        <p:nvSpPr>
          <p:cNvPr id="19460" name="Rectangle 3">
            <a:extLst>
              <a:ext uri="{FF2B5EF4-FFF2-40B4-BE49-F238E27FC236}">
                <a16:creationId xmlns:a16="http://schemas.microsoft.com/office/drawing/2014/main" id="{85737DA8-FE52-4B0C-AAC7-5028136E221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930B-F6B2-4710-912C-F6D276D18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BCBA1B-55AB-4888-A0EA-6BAFA806A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D0204-CEAC-4640-93BC-98E4EA0CC8D6}"/>
              </a:ext>
            </a:extLst>
          </p:cNvPr>
          <p:cNvSpPr>
            <a:spLocks noGrp="1"/>
          </p:cNvSpPr>
          <p:nvPr>
            <p:ph type="dt" sz="half" idx="10"/>
          </p:nvPr>
        </p:nvSpPr>
        <p:spPr/>
        <p:txBody>
          <a:bodyPr/>
          <a:lstStyle/>
          <a:p>
            <a:fld id="{A7CE1AB7-AB18-4787-893D-641FDA9479E4}" type="datetime1">
              <a:rPr lang="en-IN" smtClean="0"/>
              <a:t>13-09-2020</a:t>
            </a:fld>
            <a:endParaRPr lang="en-IN"/>
          </a:p>
        </p:txBody>
      </p:sp>
      <p:sp>
        <p:nvSpPr>
          <p:cNvPr id="5" name="Footer Placeholder 4">
            <a:extLst>
              <a:ext uri="{FF2B5EF4-FFF2-40B4-BE49-F238E27FC236}">
                <a16:creationId xmlns:a16="http://schemas.microsoft.com/office/drawing/2014/main" id="{DB3311DD-1C40-40E9-B47A-E231B263DE4F}"/>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6D9120DA-4DC6-41C4-9D48-3F9D97924686}"/>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2948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1C38-E01B-46F4-9B00-79CBD6B582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D25C72-C170-4C80-A7CE-5AEC0824B2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66037A-6358-4B67-ABA6-97BE6C71EC8E}"/>
              </a:ext>
            </a:extLst>
          </p:cNvPr>
          <p:cNvSpPr>
            <a:spLocks noGrp="1"/>
          </p:cNvSpPr>
          <p:nvPr>
            <p:ph type="dt" sz="half" idx="10"/>
          </p:nvPr>
        </p:nvSpPr>
        <p:spPr/>
        <p:txBody>
          <a:bodyPr/>
          <a:lstStyle/>
          <a:p>
            <a:fld id="{23A7607A-EF24-4D98-A886-7BB5E49B9CE9}" type="datetime1">
              <a:rPr lang="en-IN" smtClean="0"/>
              <a:t>13-09-2020</a:t>
            </a:fld>
            <a:endParaRPr lang="en-IN"/>
          </a:p>
        </p:txBody>
      </p:sp>
      <p:sp>
        <p:nvSpPr>
          <p:cNvPr id="5" name="Footer Placeholder 4">
            <a:extLst>
              <a:ext uri="{FF2B5EF4-FFF2-40B4-BE49-F238E27FC236}">
                <a16:creationId xmlns:a16="http://schemas.microsoft.com/office/drawing/2014/main" id="{39188AE9-2487-40A0-BC98-75DC0443D7B6}"/>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F1E17F5A-D710-45EB-9BA9-D094D28A7178}"/>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53318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777D9-0D3A-465A-9BF7-1BA48E1A6D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D30F04-1AE8-41E1-BF24-88E93ABE1E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B8322-1663-4B11-9096-E75398729362}"/>
              </a:ext>
            </a:extLst>
          </p:cNvPr>
          <p:cNvSpPr>
            <a:spLocks noGrp="1"/>
          </p:cNvSpPr>
          <p:nvPr>
            <p:ph type="dt" sz="half" idx="10"/>
          </p:nvPr>
        </p:nvSpPr>
        <p:spPr/>
        <p:txBody>
          <a:bodyPr/>
          <a:lstStyle/>
          <a:p>
            <a:fld id="{D9BC9CD3-57AD-4741-A96C-61A460A1D80E}" type="datetime1">
              <a:rPr lang="en-IN" smtClean="0"/>
              <a:t>13-09-2020</a:t>
            </a:fld>
            <a:endParaRPr lang="en-IN"/>
          </a:p>
        </p:txBody>
      </p:sp>
      <p:sp>
        <p:nvSpPr>
          <p:cNvPr id="5" name="Footer Placeholder 4">
            <a:extLst>
              <a:ext uri="{FF2B5EF4-FFF2-40B4-BE49-F238E27FC236}">
                <a16:creationId xmlns:a16="http://schemas.microsoft.com/office/drawing/2014/main" id="{014D8BDE-9244-4852-B500-2AB8F0DCD59C}"/>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B3BA97D3-0B94-4AAA-9DE6-20E161EB06C2}"/>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277679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117667" cy="685800"/>
          </a:xfrm>
        </p:spPr>
        <p:txBody>
          <a:bodyPr/>
          <a:lstStyle/>
          <a:p>
            <a:r>
              <a:rPr lang="en-US"/>
              <a:t>Click to edit Master title style</a:t>
            </a:r>
          </a:p>
        </p:txBody>
      </p:sp>
      <p:sp>
        <p:nvSpPr>
          <p:cNvPr id="3" name="Table Placeholder 2"/>
          <p:cNvSpPr>
            <a:spLocks noGrp="1"/>
          </p:cNvSpPr>
          <p:nvPr>
            <p:ph type="tbl" idx="1"/>
          </p:nvPr>
        </p:nvSpPr>
        <p:spPr>
          <a:xfrm>
            <a:off x="812800" y="1266825"/>
            <a:ext cx="11074400" cy="4905375"/>
          </a:xfrm>
        </p:spPr>
        <p:txBody>
          <a:bodyPr/>
          <a:lstStyle/>
          <a:p>
            <a:pPr lvl="0"/>
            <a:endParaRPr lang="en-US" noProof="0"/>
          </a:p>
        </p:txBody>
      </p:sp>
      <p:sp>
        <p:nvSpPr>
          <p:cNvPr id="4" name="Rectangle 12">
            <a:extLst>
              <a:ext uri="{FF2B5EF4-FFF2-40B4-BE49-F238E27FC236}">
                <a16:creationId xmlns:a16="http://schemas.microsoft.com/office/drawing/2014/main" id="{221FBBF5-DCFB-4D90-A21C-3CA9D29BF71D}"/>
              </a:ext>
            </a:extLst>
          </p:cNvPr>
          <p:cNvSpPr>
            <a:spLocks noGrp="1" noChangeArrowheads="1"/>
          </p:cNvSpPr>
          <p:nvPr>
            <p:ph type="dt" sz="half" idx="10"/>
          </p:nvPr>
        </p:nvSpPr>
        <p:spPr>
          <a:ln/>
        </p:spPr>
        <p:txBody>
          <a:bodyPr/>
          <a:lstStyle>
            <a:lvl1pPr>
              <a:defRPr/>
            </a:lvl1pPr>
          </a:lstStyle>
          <a:p>
            <a:pPr>
              <a:defRPr/>
            </a:pPr>
            <a:fld id="{BA5E1CC8-249E-4BE4-9D7D-7870EB42ED2E}" type="datetime1">
              <a:rPr lang="en-IN" altLang="en-US" smtClean="0"/>
              <a:t>13-09-2020</a:t>
            </a:fld>
            <a:endParaRPr lang="en-US" altLang="en-US"/>
          </a:p>
        </p:txBody>
      </p:sp>
    </p:spTree>
    <p:extLst>
      <p:ext uri="{BB962C8B-B14F-4D97-AF65-F5344CB8AC3E}">
        <p14:creationId xmlns:p14="http://schemas.microsoft.com/office/powerpoint/2010/main" val="1501964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117667" cy="685800"/>
          </a:xfrm>
        </p:spPr>
        <p:txBody>
          <a:bodyPr/>
          <a:lstStyle/>
          <a:p>
            <a:r>
              <a:rPr lang="en-US"/>
              <a:t>Click to edit Master title style</a:t>
            </a:r>
          </a:p>
        </p:txBody>
      </p:sp>
      <p:sp>
        <p:nvSpPr>
          <p:cNvPr id="3" name="Text Placeholder 2"/>
          <p:cNvSpPr>
            <a:spLocks noGrp="1"/>
          </p:cNvSpPr>
          <p:nvPr>
            <p:ph type="body" sz="half" idx="1"/>
          </p:nvPr>
        </p:nvSpPr>
        <p:spPr>
          <a:xfrm>
            <a:off x="8128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a:extLst>
              <a:ext uri="{FF2B5EF4-FFF2-40B4-BE49-F238E27FC236}">
                <a16:creationId xmlns:a16="http://schemas.microsoft.com/office/drawing/2014/main" id="{875317A9-6D5D-4958-81C0-7CD27130C703}"/>
              </a:ext>
            </a:extLst>
          </p:cNvPr>
          <p:cNvSpPr>
            <a:spLocks noGrp="1" noChangeArrowheads="1"/>
          </p:cNvSpPr>
          <p:nvPr>
            <p:ph type="dt" sz="half" idx="10"/>
          </p:nvPr>
        </p:nvSpPr>
        <p:spPr>
          <a:ln/>
        </p:spPr>
        <p:txBody>
          <a:bodyPr/>
          <a:lstStyle>
            <a:lvl1pPr>
              <a:defRPr/>
            </a:lvl1pPr>
          </a:lstStyle>
          <a:p>
            <a:pPr>
              <a:defRPr/>
            </a:pPr>
            <a:fld id="{7855A66F-28C6-4CE4-800E-A5CA13E2DC5D}" type="datetime1">
              <a:rPr lang="en-IN" altLang="en-US" smtClean="0"/>
              <a:t>13-09-2020</a:t>
            </a:fld>
            <a:endParaRPr lang="en-US" altLang="en-US"/>
          </a:p>
        </p:txBody>
      </p:sp>
    </p:spTree>
    <p:extLst>
      <p:ext uri="{BB962C8B-B14F-4D97-AF65-F5344CB8AC3E}">
        <p14:creationId xmlns:p14="http://schemas.microsoft.com/office/powerpoint/2010/main" val="768840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a:extLst>
              <a:ext uri="{FF2B5EF4-FFF2-40B4-BE49-F238E27FC236}">
                <a16:creationId xmlns:a16="http://schemas.microsoft.com/office/drawing/2014/main" id="{0E06EE4F-0BFE-4766-80A6-9DCF870FCC50}"/>
              </a:ext>
            </a:extLst>
          </p:cNvPr>
          <p:cNvSpPr>
            <a:spLocks noGrp="1" noChangeArrowheads="1"/>
          </p:cNvSpPr>
          <p:nvPr>
            <p:ph type="dt" sz="half" idx="10"/>
          </p:nvPr>
        </p:nvSpPr>
        <p:spPr>
          <a:ln/>
        </p:spPr>
        <p:txBody>
          <a:bodyPr/>
          <a:lstStyle>
            <a:lvl1pPr>
              <a:defRPr/>
            </a:lvl1pPr>
          </a:lstStyle>
          <a:p>
            <a:pPr>
              <a:defRPr/>
            </a:pPr>
            <a:fld id="{D560019E-7C08-4970-8113-B783EA82744C}" type="datetime1">
              <a:rPr lang="en-IN" altLang="en-US" smtClean="0"/>
              <a:t>13-09-2020</a:t>
            </a:fld>
            <a:endParaRPr lang="en-US" altLang="en-US"/>
          </a:p>
        </p:txBody>
      </p:sp>
      <p:sp>
        <p:nvSpPr>
          <p:cNvPr id="5" name="Rectangle 28">
            <a:extLst>
              <a:ext uri="{FF2B5EF4-FFF2-40B4-BE49-F238E27FC236}">
                <a16:creationId xmlns:a16="http://schemas.microsoft.com/office/drawing/2014/main" id="{FD04154D-41F7-411C-B628-A105780922A2}"/>
              </a:ext>
            </a:extLst>
          </p:cNvPr>
          <p:cNvSpPr>
            <a:spLocks noGrp="1" noChangeArrowheads="1"/>
          </p:cNvSpPr>
          <p:nvPr>
            <p:ph type="ftr" sz="quarter" idx="11"/>
          </p:nvPr>
        </p:nvSpPr>
        <p:spPr>
          <a:ln/>
        </p:spPr>
        <p:txBody>
          <a:bodyPr/>
          <a:lstStyle>
            <a:lvl1pPr>
              <a:defRPr/>
            </a:lvl1pPr>
          </a:lstStyle>
          <a:p>
            <a:pPr>
              <a:defRPr/>
            </a:pPr>
            <a:r>
              <a:rPr lang="en-IN" altLang="en-US"/>
              <a:t>Department of Computer science and Engineering                                       CSB4201 - DESIGN AND ANALYSIS AND ALGORITHMS                   </a:t>
            </a:r>
            <a:endParaRPr lang="en-US" altLang="en-US"/>
          </a:p>
        </p:txBody>
      </p:sp>
      <p:sp>
        <p:nvSpPr>
          <p:cNvPr id="6" name="Rectangle 29">
            <a:extLst>
              <a:ext uri="{FF2B5EF4-FFF2-40B4-BE49-F238E27FC236}">
                <a16:creationId xmlns:a16="http://schemas.microsoft.com/office/drawing/2014/main" id="{6197E773-54E9-4245-BB13-B74C8F6DC6E7}"/>
              </a:ext>
            </a:extLst>
          </p:cNvPr>
          <p:cNvSpPr>
            <a:spLocks noGrp="1" noChangeArrowheads="1"/>
          </p:cNvSpPr>
          <p:nvPr>
            <p:ph type="sldNum" sz="quarter" idx="12"/>
          </p:nvPr>
        </p:nvSpPr>
        <p:spPr>
          <a:ln/>
        </p:spPr>
        <p:txBody>
          <a:bodyPr/>
          <a:lstStyle>
            <a:lvl1pPr>
              <a:defRPr/>
            </a:lvl1pPr>
          </a:lstStyle>
          <a:p>
            <a:fld id="{F77949E5-1BAD-489A-B609-56188B994930}" type="slidenum">
              <a:rPr lang="en-US" altLang="en-US"/>
              <a:pPr/>
              <a:t>‹#›</a:t>
            </a:fld>
            <a:endParaRPr lang="en-US" altLang="en-US"/>
          </a:p>
        </p:txBody>
      </p:sp>
    </p:spTree>
    <p:extLst>
      <p:ext uri="{BB962C8B-B14F-4D97-AF65-F5344CB8AC3E}">
        <p14:creationId xmlns:p14="http://schemas.microsoft.com/office/powerpoint/2010/main" val="35148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8DBC-BC11-4378-98F3-3D70877051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FFA553-0C62-439F-862B-194572796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12165-AAA9-4C86-84A5-B0D929014464}"/>
              </a:ext>
            </a:extLst>
          </p:cNvPr>
          <p:cNvSpPr>
            <a:spLocks noGrp="1"/>
          </p:cNvSpPr>
          <p:nvPr>
            <p:ph type="dt" sz="half" idx="10"/>
          </p:nvPr>
        </p:nvSpPr>
        <p:spPr/>
        <p:txBody>
          <a:bodyPr/>
          <a:lstStyle/>
          <a:p>
            <a:fld id="{485299EB-9357-4073-9272-1BEF8ACC7215}" type="datetime1">
              <a:rPr lang="en-IN" smtClean="0"/>
              <a:t>13-09-2020</a:t>
            </a:fld>
            <a:endParaRPr lang="en-IN"/>
          </a:p>
        </p:txBody>
      </p:sp>
      <p:sp>
        <p:nvSpPr>
          <p:cNvPr id="5" name="Footer Placeholder 4">
            <a:extLst>
              <a:ext uri="{FF2B5EF4-FFF2-40B4-BE49-F238E27FC236}">
                <a16:creationId xmlns:a16="http://schemas.microsoft.com/office/drawing/2014/main" id="{941CB5D3-5747-46A3-BABE-92E0F2426A4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F7D12A2-DF32-4D73-A48D-D50A91349B37}"/>
              </a:ext>
            </a:extLst>
          </p:cNvPr>
          <p:cNvSpPr>
            <a:spLocks noGrp="1"/>
          </p:cNvSpPr>
          <p:nvPr>
            <p:ph type="sldNum" sz="quarter" idx="12"/>
          </p:nvPr>
        </p:nvSpPr>
        <p:spPr/>
        <p:txBody>
          <a:bodyPr/>
          <a:lstStyle/>
          <a:p>
            <a:fld id="{8BA4E876-1E2A-41C4-BFA0-7D60E841BEBF}" type="slidenum">
              <a:rPr lang="en-IN" smtClean="0"/>
              <a:t>‹#›</a:t>
            </a:fld>
            <a:endParaRPr lang="en-IN"/>
          </a:p>
        </p:txBody>
      </p:sp>
      <p:sp>
        <p:nvSpPr>
          <p:cNvPr id="8" name="Picture Placeholder 7">
            <a:extLst>
              <a:ext uri="{FF2B5EF4-FFF2-40B4-BE49-F238E27FC236}">
                <a16:creationId xmlns:a16="http://schemas.microsoft.com/office/drawing/2014/main" id="{5BD6ED1D-D0F9-45B8-B857-FF4FA1E60F1E}"/>
              </a:ext>
            </a:extLst>
          </p:cNvPr>
          <p:cNvSpPr>
            <a:spLocks noGrp="1"/>
          </p:cNvSpPr>
          <p:nvPr>
            <p:ph type="pic" sz="quarter" idx="13"/>
          </p:nvPr>
        </p:nvSpPr>
        <p:spPr>
          <a:xfrm>
            <a:off x="838201" y="6356350"/>
            <a:ext cx="2743200" cy="365125"/>
          </a:xfrm>
        </p:spPr>
        <p:txBody>
          <a:bodyPr/>
          <a:lstStyle/>
          <a:p>
            <a:endParaRPr lang="en-IN"/>
          </a:p>
        </p:txBody>
      </p:sp>
    </p:spTree>
    <p:extLst>
      <p:ext uri="{BB962C8B-B14F-4D97-AF65-F5344CB8AC3E}">
        <p14:creationId xmlns:p14="http://schemas.microsoft.com/office/powerpoint/2010/main" val="412035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838B-743A-4A08-8AC3-E044CDFCD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76ABC4-9136-4E43-BC8D-6A4E892D3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6BB1E-B163-436B-8187-8864877D92CA}"/>
              </a:ext>
            </a:extLst>
          </p:cNvPr>
          <p:cNvSpPr>
            <a:spLocks noGrp="1"/>
          </p:cNvSpPr>
          <p:nvPr>
            <p:ph type="dt" sz="half" idx="10"/>
          </p:nvPr>
        </p:nvSpPr>
        <p:spPr/>
        <p:txBody>
          <a:bodyPr/>
          <a:lstStyle/>
          <a:p>
            <a:fld id="{43872A7F-B9F8-4B0F-9447-8042F1AF693B}" type="datetime1">
              <a:rPr lang="en-IN" smtClean="0"/>
              <a:t>13-09-2020</a:t>
            </a:fld>
            <a:endParaRPr lang="en-IN"/>
          </a:p>
        </p:txBody>
      </p:sp>
      <p:sp>
        <p:nvSpPr>
          <p:cNvPr id="5" name="Footer Placeholder 4">
            <a:extLst>
              <a:ext uri="{FF2B5EF4-FFF2-40B4-BE49-F238E27FC236}">
                <a16:creationId xmlns:a16="http://schemas.microsoft.com/office/drawing/2014/main" id="{3EEB2E47-B18A-420A-A68C-3917FC86F50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9EB540B5-689E-4E73-BC5D-279675D7AA5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87695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B69A-FC15-4D10-B856-1BB196B87E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9E8E83-868E-4E47-BE58-294331C65D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E6ED80-1646-42A4-BF48-3E1B34D23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7D1786-B3C3-4A46-B744-CB54D950AC87}"/>
              </a:ext>
            </a:extLst>
          </p:cNvPr>
          <p:cNvSpPr>
            <a:spLocks noGrp="1"/>
          </p:cNvSpPr>
          <p:nvPr>
            <p:ph type="dt" sz="half" idx="10"/>
          </p:nvPr>
        </p:nvSpPr>
        <p:spPr/>
        <p:txBody>
          <a:bodyPr/>
          <a:lstStyle/>
          <a:p>
            <a:fld id="{88428182-5AE1-4639-AD5C-B5C2BE8DE5B5}" type="datetime1">
              <a:rPr lang="en-IN" smtClean="0"/>
              <a:t>13-09-2020</a:t>
            </a:fld>
            <a:endParaRPr lang="en-IN"/>
          </a:p>
        </p:txBody>
      </p:sp>
      <p:sp>
        <p:nvSpPr>
          <p:cNvPr id="6" name="Footer Placeholder 5">
            <a:extLst>
              <a:ext uri="{FF2B5EF4-FFF2-40B4-BE49-F238E27FC236}">
                <a16:creationId xmlns:a16="http://schemas.microsoft.com/office/drawing/2014/main" id="{03F7D358-400E-4C9A-A0EF-F1C431FAFAB4}"/>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D97B7A76-D904-48E5-B8FB-12B3CA200EEE}"/>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30028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C618-3FAF-4542-B5C4-63881ABC67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636A16-8724-4637-B7CA-0E06D5FCF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1F429B-C130-402C-94BA-6DB5E5F09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170A65-508F-4530-9772-FA122704C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381CC0-5921-4CB4-950B-66B8D0C60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D25CDF-414B-4752-A07F-DFDA29431177}"/>
              </a:ext>
            </a:extLst>
          </p:cNvPr>
          <p:cNvSpPr>
            <a:spLocks noGrp="1"/>
          </p:cNvSpPr>
          <p:nvPr>
            <p:ph type="dt" sz="half" idx="10"/>
          </p:nvPr>
        </p:nvSpPr>
        <p:spPr/>
        <p:txBody>
          <a:bodyPr/>
          <a:lstStyle/>
          <a:p>
            <a:fld id="{871BFB1F-D85E-4AB7-BBA9-483E305E2A74}" type="datetime1">
              <a:rPr lang="en-IN" smtClean="0"/>
              <a:t>13-09-2020</a:t>
            </a:fld>
            <a:endParaRPr lang="en-IN"/>
          </a:p>
        </p:txBody>
      </p:sp>
      <p:sp>
        <p:nvSpPr>
          <p:cNvPr id="8" name="Footer Placeholder 7">
            <a:extLst>
              <a:ext uri="{FF2B5EF4-FFF2-40B4-BE49-F238E27FC236}">
                <a16:creationId xmlns:a16="http://schemas.microsoft.com/office/drawing/2014/main" id="{488D9921-8FEB-421B-949A-748701D169C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9" name="Slide Number Placeholder 8">
            <a:extLst>
              <a:ext uri="{FF2B5EF4-FFF2-40B4-BE49-F238E27FC236}">
                <a16:creationId xmlns:a16="http://schemas.microsoft.com/office/drawing/2014/main" id="{1EBC6D36-E8E3-4E11-AACD-6D07662A9F6F}"/>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40194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A072-DCB1-49F8-8C10-C09BF88E38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8B4FDC-BEA0-41AF-B590-D21013D22A3F}"/>
              </a:ext>
            </a:extLst>
          </p:cNvPr>
          <p:cNvSpPr>
            <a:spLocks noGrp="1"/>
          </p:cNvSpPr>
          <p:nvPr>
            <p:ph type="dt" sz="half" idx="10"/>
          </p:nvPr>
        </p:nvSpPr>
        <p:spPr/>
        <p:txBody>
          <a:bodyPr/>
          <a:lstStyle/>
          <a:p>
            <a:fld id="{E99A958F-4926-49B4-9C9B-99E7BFC1DB26}" type="datetime1">
              <a:rPr lang="en-IN" smtClean="0"/>
              <a:t>13-09-2020</a:t>
            </a:fld>
            <a:endParaRPr lang="en-IN"/>
          </a:p>
        </p:txBody>
      </p:sp>
      <p:sp>
        <p:nvSpPr>
          <p:cNvPr id="4" name="Footer Placeholder 3">
            <a:extLst>
              <a:ext uri="{FF2B5EF4-FFF2-40B4-BE49-F238E27FC236}">
                <a16:creationId xmlns:a16="http://schemas.microsoft.com/office/drawing/2014/main" id="{B985D7F1-FAC9-4379-B1F6-4529D5105D30}"/>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5" name="Slide Number Placeholder 4">
            <a:extLst>
              <a:ext uri="{FF2B5EF4-FFF2-40B4-BE49-F238E27FC236}">
                <a16:creationId xmlns:a16="http://schemas.microsoft.com/office/drawing/2014/main" id="{17A2FA80-21DD-46A6-BA3D-3AA7748DF101}"/>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9015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9DB21-3289-48FD-89BC-F10B93C3CF30}"/>
              </a:ext>
            </a:extLst>
          </p:cNvPr>
          <p:cNvSpPr>
            <a:spLocks noGrp="1"/>
          </p:cNvSpPr>
          <p:nvPr>
            <p:ph type="dt" sz="half" idx="10"/>
          </p:nvPr>
        </p:nvSpPr>
        <p:spPr/>
        <p:txBody>
          <a:bodyPr/>
          <a:lstStyle/>
          <a:p>
            <a:fld id="{B05D5D10-AE4A-45A8-AF96-B22F32E0F5AB}" type="datetime1">
              <a:rPr lang="en-IN" smtClean="0"/>
              <a:t>13-09-2020</a:t>
            </a:fld>
            <a:endParaRPr lang="en-IN"/>
          </a:p>
        </p:txBody>
      </p:sp>
      <p:sp>
        <p:nvSpPr>
          <p:cNvPr id="3" name="Footer Placeholder 2">
            <a:extLst>
              <a:ext uri="{FF2B5EF4-FFF2-40B4-BE49-F238E27FC236}">
                <a16:creationId xmlns:a16="http://schemas.microsoft.com/office/drawing/2014/main" id="{9342A39D-334B-4CDD-98C3-49DFE993591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4" name="Slide Number Placeholder 3">
            <a:extLst>
              <a:ext uri="{FF2B5EF4-FFF2-40B4-BE49-F238E27FC236}">
                <a16:creationId xmlns:a16="http://schemas.microsoft.com/office/drawing/2014/main" id="{BD36C21A-831C-4FEF-96AB-4DCDB243DD6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66242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080B-F798-42E9-BF75-E12B4896B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FB721E-DCE2-497F-925E-DC3036061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AB0222-38EB-49C4-8A37-B3CF4747D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597D9-283C-4F97-A323-93AFDC82DD55}"/>
              </a:ext>
            </a:extLst>
          </p:cNvPr>
          <p:cNvSpPr>
            <a:spLocks noGrp="1"/>
          </p:cNvSpPr>
          <p:nvPr>
            <p:ph type="dt" sz="half" idx="10"/>
          </p:nvPr>
        </p:nvSpPr>
        <p:spPr/>
        <p:txBody>
          <a:bodyPr/>
          <a:lstStyle/>
          <a:p>
            <a:fld id="{D4FE0A07-BD7D-495F-AD5A-880591564565}" type="datetime1">
              <a:rPr lang="en-IN" smtClean="0"/>
              <a:t>13-09-2020</a:t>
            </a:fld>
            <a:endParaRPr lang="en-IN"/>
          </a:p>
        </p:txBody>
      </p:sp>
      <p:sp>
        <p:nvSpPr>
          <p:cNvPr id="6" name="Footer Placeholder 5">
            <a:extLst>
              <a:ext uri="{FF2B5EF4-FFF2-40B4-BE49-F238E27FC236}">
                <a16:creationId xmlns:a16="http://schemas.microsoft.com/office/drawing/2014/main" id="{49BCFF8F-ABAD-4A1A-B7DA-5EC2C5212EFB}"/>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B3A995E0-0463-4DE4-BEA2-8FFBEB4BEA0D}"/>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637385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83BF-470B-4F91-8BE8-1A8CCA187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7D1479-8EA5-459C-985D-D7704475C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41C362-DD79-426F-A246-9E9ED2900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91855-09E6-44C8-A445-3D770DE9245A}"/>
              </a:ext>
            </a:extLst>
          </p:cNvPr>
          <p:cNvSpPr>
            <a:spLocks noGrp="1"/>
          </p:cNvSpPr>
          <p:nvPr>
            <p:ph type="dt" sz="half" idx="10"/>
          </p:nvPr>
        </p:nvSpPr>
        <p:spPr/>
        <p:txBody>
          <a:bodyPr/>
          <a:lstStyle/>
          <a:p>
            <a:fld id="{D28F4B1E-73D0-4971-ACE5-28F6E93B3675}" type="datetime1">
              <a:rPr lang="en-IN" smtClean="0"/>
              <a:t>13-09-2020</a:t>
            </a:fld>
            <a:endParaRPr lang="en-IN"/>
          </a:p>
        </p:txBody>
      </p:sp>
      <p:sp>
        <p:nvSpPr>
          <p:cNvPr id="6" name="Footer Placeholder 5">
            <a:extLst>
              <a:ext uri="{FF2B5EF4-FFF2-40B4-BE49-F238E27FC236}">
                <a16:creationId xmlns:a16="http://schemas.microsoft.com/office/drawing/2014/main" id="{7132D0C3-A75C-406C-8F58-00A15F631BA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2F7C4917-7974-43CF-80DC-882417A9B2D0}"/>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139124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0DE3EC-DD57-471D-87F8-788E3A0B6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840A49-423D-4626-B22A-D09065F26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353D1D-BDE3-46D5-9566-6B86FE81E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8A53B-4E32-4D1A-82D6-6E1B8E928605}" type="datetime1">
              <a:rPr lang="en-IN" smtClean="0"/>
              <a:t>13-09-2020</a:t>
            </a:fld>
            <a:endParaRPr lang="en-IN"/>
          </a:p>
        </p:txBody>
      </p:sp>
      <p:sp>
        <p:nvSpPr>
          <p:cNvPr id="5" name="Footer Placeholder 4">
            <a:extLst>
              <a:ext uri="{FF2B5EF4-FFF2-40B4-BE49-F238E27FC236}">
                <a16:creationId xmlns:a16="http://schemas.microsoft.com/office/drawing/2014/main" id="{34A07D07-0343-43EF-9D64-970594113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42751E9-B8F7-43D3-BC70-5A2B9E975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4E876-1E2A-41C4-BFA0-7D60E841BEBF}" type="slidenum">
              <a:rPr lang="en-IN" smtClean="0"/>
              <a:t>‹#›</a:t>
            </a:fld>
            <a:endParaRPr lang="en-IN"/>
          </a:p>
        </p:txBody>
      </p:sp>
    </p:spTree>
    <p:extLst>
      <p:ext uri="{BB962C8B-B14F-4D97-AF65-F5344CB8AC3E}">
        <p14:creationId xmlns:p14="http://schemas.microsoft.com/office/powerpoint/2010/main" val="2712443407"/>
      </p:ext>
    </p:extLst>
  </p:cSld>
  <p:clrMap bg1="lt1" tx1="dk1" bg2="lt2" tx2="dk2" accent1="accent1" accent2="accent2" accent3="accent3" accent4="accent4" accent5="accent5" accent6="accent6" hlink="hlink" folHlink="folHlink"/>
  <p:sldLayoutIdLst>
    <p:sldLayoutId id="2147483675"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jpeg"/><Relationship Id="rId5" Type="http://schemas.openxmlformats.org/officeDocument/2006/relationships/image" Target="../media/image30.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jpeg"/><Relationship Id="rId5" Type="http://schemas.openxmlformats.org/officeDocument/2006/relationships/image" Target="../media/image31.wmf"/><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notesSlide" Target="../notesSlides/notesSlide43.xml"/><Relationship Id="rId7" Type="http://schemas.openxmlformats.org/officeDocument/2006/relationships/image" Target="../media/image33.w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2.w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4.xml"/><Relationship Id="rId7" Type="http://schemas.openxmlformats.org/officeDocument/2006/relationships/image" Target="../media/image35.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4.wmf"/><Relationship Id="rId10" Type="http://schemas.openxmlformats.org/officeDocument/2006/relationships/image" Target="../media/image1.jpeg"/><Relationship Id="rId4" Type="http://schemas.openxmlformats.org/officeDocument/2006/relationships/oleObject" Target="../embeddings/oleObject5.bin"/><Relationship Id="rId9" Type="http://schemas.openxmlformats.org/officeDocument/2006/relationships/image" Target="../media/image36.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1.wmf"/><Relationship Id="rId3" Type="http://schemas.openxmlformats.org/officeDocument/2006/relationships/notesSlide" Target="../notesSlides/notesSlide45.xml"/><Relationship Id="rId7" Type="http://schemas.openxmlformats.org/officeDocument/2006/relationships/image" Target="../media/image38.wmf"/><Relationship Id="rId12"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9.wmf"/><Relationship Id="rId1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1.jpeg"/><Relationship Id="rId5" Type="http://schemas.openxmlformats.org/officeDocument/2006/relationships/image" Target="../media/image42.wmf"/><Relationship Id="rId4" Type="http://schemas.openxmlformats.org/officeDocument/2006/relationships/oleObject" Target="../embeddings/oleObject13.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47.wmf"/><Relationship Id="rId3" Type="http://schemas.openxmlformats.org/officeDocument/2006/relationships/notesSlide" Target="../notesSlides/notesSlide47.xml"/><Relationship Id="rId7" Type="http://schemas.openxmlformats.org/officeDocument/2006/relationships/image" Target="../media/image44.wmf"/><Relationship Id="rId12"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45.wmf"/><Relationship Id="rId1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jpeg"/><Relationship Id="rId5" Type="http://schemas.openxmlformats.org/officeDocument/2006/relationships/image" Target="../media/image48.wmf"/><Relationship Id="rId4" Type="http://schemas.openxmlformats.org/officeDocument/2006/relationships/oleObject" Target="../embeddings/oleObject19.bin"/></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1.jpeg"/><Relationship Id="rId5" Type="http://schemas.openxmlformats.org/officeDocument/2006/relationships/image" Target="../media/image49.wmf"/><Relationship Id="rId4" Type="http://schemas.openxmlformats.org/officeDocument/2006/relationships/oleObject" Target="../embeddings/oleObject20.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1.jpeg"/><Relationship Id="rId5" Type="http://schemas.openxmlformats.org/officeDocument/2006/relationships/image" Target="../media/image50.wmf"/><Relationship Id="rId4" Type="http://schemas.openxmlformats.org/officeDocument/2006/relationships/oleObject" Target="../embeddings/oleObject21.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55.wmf"/><Relationship Id="rId18" Type="http://schemas.openxmlformats.org/officeDocument/2006/relationships/image" Target="../media/image1.jpeg"/><Relationship Id="rId3" Type="http://schemas.openxmlformats.org/officeDocument/2006/relationships/notesSlide" Target="../notesSlides/notesSlide53.xml"/><Relationship Id="rId7" Type="http://schemas.openxmlformats.org/officeDocument/2006/relationships/image" Target="../media/image52.wmf"/><Relationship Id="rId12" Type="http://schemas.openxmlformats.org/officeDocument/2006/relationships/oleObject" Target="../embeddings/oleObject26.bin"/><Relationship Id="rId17" Type="http://schemas.openxmlformats.org/officeDocument/2006/relationships/image" Target="../media/image57.wmf"/><Relationship Id="rId2" Type="http://schemas.openxmlformats.org/officeDocument/2006/relationships/slideLayout" Target="../slideLayouts/slideLayout14.xml"/><Relationship Id="rId16" Type="http://schemas.openxmlformats.org/officeDocument/2006/relationships/oleObject" Target="../embeddings/oleObject28.bin"/><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53.wmf"/><Relationship Id="rId14" Type="http://schemas.openxmlformats.org/officeDocument/2006/relationships/oleObject" Target="../embeddings/oleObject27.bin"/></Relationships>
</file>

<file path=ppt/slides/_rels/slide7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notesSlide" Target="../notesSlides/notesSlide54.xml"/><Relationship Id="rId7" Type="http://schemas.openxmlformats.org/officeDocument/2006/relationships/image" Target="../media/image59.w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58.wmf"/><Relationship Id="rId4" Type="http://schemas.openxmlformats.org/officeDocument/2006/relationships/oleObject" Target="../embeddings/oleObject29.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1.jpeg"/><Relationship Id="rId5" Type="http://schemas.openxmlformats.org/officeDocument/2006/relationships/image" Target="../media/image60.wmf"/><Relationship Id="rId4" Type="http://schemas.openxmlformats.org/officeDocument/2006/relationships/oleObject" Target="../embeddings/oleObject3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1.jpeg"/><Relationship Id="rId5" Type="http://schemas.openxmlformats.org/officeDocument/2006/relationships/image" Target="../media/image61.wmf"/><Relationship Id="rId4" Type="http://schemas.openxmlformats.org/officeDocument/2006/relationships/oleObject" Target="../embeddings/oleObject32.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57.xml"/><Relationship Id="rId7" Type="http://schemas.openxmlformats.org/officeDocument/2006/relationships/image" Target="../media/image63.wmf"/><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oleObject" Target="../embeddings/oleObject34.bin"/><Relationship Id="rId5" Type="http://schemas.openxmlformats.org/officeDocument/2006/relationships/image" Target="../media/image62.wmf"/><Relationship Id="rId10" Type="http://schemas.openxmlformats.org/officeDocument/2006/relationships/image" Target="../media/image1.jpeg"/><Relationship Id="rId4" Type="http://schemas.openxmlformats.org/officeDocument/2006/relationships/oleObject" Target="../embeddings/oleObject33.bin"/><Relationship Id="rId9" Type="http://schemas.openxmlformats.org/officeDocument/2006/relationships/image" Target="../media/image64.wmf"/></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59.xml"/><Relationship Id="rId7" Type="http://schemas.openxmlformats.org/officeDocument/2006/relationships/image" Target="../media/image66.w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37.bin"/><Relationship Id="rId5" Type="http://schemas.openxmlformats.org/officeDocument/2006/relationships/image" Target="../media/image65.wmf"/><Relationship Id="rId10" Type="http://schemas.openxmlformats.org/officeDocument/2006/relationships/image" Target="../media/image1.jpeg"/><Relationship Id="rId4" Type="http://schemas.openxmlformats.org/officeDocument/2006/relationships/oleObject" Target="../embeddings/oleObject36.bin"/><Relationship Id="rId9" Type="http://schemas.openxmlformats.org/officeDocument/2006/relationships/image" Target="../media/image67.w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1.jpeg"/><Relationship Id="rId5" Type="http://schemas.openxmlformats.org/officeDocument/2006/relationships/image" Target="../media/image68.wmf"/><Relationship Id="rId4" Type="http://schemas.openxmlformats.org/officeDocument/2006/relationships/oleObject" Target="../embeddings/oleObject39.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1.jpeg"/><Relationship Id="rId5" Type="http://schemas.openxmlformats.org/officeDocument/2006/relationships/image" Target="../media/image69.wmf"/><Relationship Id="rId4" Type="http://schemas.openxmlformats.org/officeDocument/2006/relationships/oleObject" Target="../embeddings/oleObject40.bin"/></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notesSlide" Target="../notesSlides/notesSlide63.xml"/><Relationship Id="rId7" Type="http://schemas.openxmlformats.org/officeDocument/2006/relationships/image" Target="../media/image71.wmf"/><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oleObject" Target="../embeddings/oleObject42.bin"/><Relationship Id="rId5" Type="http://schemas.openxmlformats.org/officeDocument/2006/relationships/image" Target="../media/image70.wmf"/><Relationship Id="rId4" Type="http://schemas.openxmlformats.org/officeDocument/2006/relationships/oleObject" Target="../embeddings/oleObject41.bin"/></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9" name="Group 7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77" name="Straight Connector 7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0" name="Rectangle 7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8B822C-8E13-46B2-9A39-B56617C49EE1}"/>
              </a:ext>
            </a:extLst>
          </p:cNvPr>
          <p:cNvSpPr/>
          <p:nvPr/>
        </p:nvSpPr>
        <p:spPr>
          <a:xfrm>
            <a:off x="1057080" y="4179967"/>
            <a:ext cx="10071536" cy="929750"/>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400" b="1">
                <a:latin typeface="+mj-lt"/>
                <a:ea typeface="+mj-ea"/>
                <a:cs typeface="+mj-cs"/>
              </a:rPr>
              <a:t>CSB4201 - DESIGN AND ANALYSIS AND ALGORITHMS</a:t>
            </a:r>
          </a:p>
          <a:p>
            <a:pPr algn="ctr">
              <a:lnSpc>
                <a:spcPct val="90000"/>
              </a:lnSpc>
              <a:spcBef>
                <a:spcPct val="0"/>
              </a:spcBef>
              <a:spcAft>
                <a:spcPts val="600"/>
              </a:spcAft>
            </a:pPr>
            <a:r>
              <a:rPr lang="en-US" sz="3600" b="1">
                <a:latin typeface="+mj-lt"/>
                <a:ea typeface="+mj-ea"/>
                <a:cs typeface="+mj-cs"/>
              </a:rPr>
              <a:t>B.Tech – III Semester – Unit I</a:t>
            </a:r>
          </a:p>
        </p:txBody>
      </p:sp>
      <p:pic>
        <p:nvPicPr>
          <p:cNvPr id="5" name="Picture 4" descr="A drawing of a face&#10;&#10;Description automatically generated">
            <a:extLst>
              <a:ext uri="{FF2B5EF4-FFF2-40B4-BE49-F238E27FC236}">
                <a16:creationId xmlns:a16="http://schemas.microsoft.com/office/drawing/2014/main" id="{F66FE3D0-78E3-4BB5-8CF5-4D1761BC2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717" y="1549792"/>
            <a:ext cx="5069590" cy="1242049"/>
          </a:xfrm>
          <a:prstGeom prst="rect">
            <a:avLst/>
          </a:prstGeom>
        </p:spPr>
      </p:pic>
      <p:pic>
        <p:nvPicPr>
          <p:cNvPr id="1026" name="Picture 2" descr="A group of people walking down the street&#10;&#10;Description automatically generated">
            <a:extLst>
              <a:ext uri="{FF2B5EF4-FFF2-40B4-BE49-F238E27FC236}">
                <a16:creationId xmlns:a16="http://schemas.microsoft.com/office/drawing/2014/main" id="{A97A7F0A-04BB-42FC-A57C-919A2FBAD7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1483" y="671201"/>
            <a:ext cx="4459824" cy="29992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919AD16-203D-4566-B9F0-BD78C757DBC5}"/>
              </a:ext>
            </a:extLst>
          </p:cNvPr>
          <p:cNvSpPr/>
          <p:nvPr/>
        </p:nvSpPr>
        <p:spPr>
          <a:xfrm>
            <a:off x="526674" y="5852911"/>
            <a:ext cx="3489162" cy="929750"/>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1200" b="1">
                <a:latin typeface="+mj-lt"/>
                <a:ea typeface="+mj-ea"/>
                <a:cs typeface="+mj-cs"/>
              </a:rPr>
              <a:t>Dr. J. </a:t>
            </a:r>
            <a:r>
              <a:rPr lang="en-US" sz="1200" b="1" err="1">
                <a:latin typeface="+mj-lt"/>
                <a:ea typeface="+mj-ea"/>
                <a:cs typeface="+mj-cs"/>
              </a:rPr>
              <a:t>ThangakumarAssociate</a:t>
            </a:r>
            <a:r>
              <a:rPr lang="en-US" sz="1200" b="1">
                <a:latin typeface="+mj-lt"/>
                <a:ea typeface="+mj-ea"/>
                <a:cs typeface="+mj-cs"/>
              </a:rPr>
              <a:t> professor</a:t>
            </a:r>
          </a:p>
          <a:p>
            <a:pPr algn="ctr">
              <a:lnSpc>
                <a:spcPct val="90000"/>
              </a:lnSpc>
              <a:spcBef>
                <a:spcPct val="0"/>
              </a:spcBef>
              <a:spcAft>
                <a:spcPts val="600"/>
              </a:spcAft>
            </a:pPr>
            <a:r>
              <a:rPr lang="en-US" sz="1200" b="1">
                <a:latin typeface="+mj-lt"/>
                <a:ea typeface="+mj-ea"/>
                <a:cs typeface="+mj-cs"/>
              </a:rPr>
              <a:t>School of Computing Sciences, </a:t>
            </a:r>
          </a:p>
          <a:p>
            <a:pPr algn="ctr">
              <a:lnSpc>
                <a:spcPct val="90000"/>
              </a:lnSpc>
              <a:spcBef>
                <a:spcPct val="0"/>
              </a:spcBef>
              <a:spcAft>
                <a:spcPts val="600"/>
              </a:spcAft>
            </a:pPr>
            <a:r>
              <a:rPr lang="en-US" sz="1200" b="1">
                <a:latin typeface="+mj-lt"/>
                <a:ea typeface="+mj-ea"/>
                <a:cs typeface="+mj-cs"/>
              </a:rPr>
              <a:t>Department of Computer Science and Engineering</a:t>
            </a:r>
          </a:p>
        </p:txBody>
      </p:sp>
      <p:sp>
        <p:nvSpPr>
          <p:cNvPr id="11" name="Rectangle 10">
            <a:extLst>
              <a:ext uri="{FF2B5EF4-FFF2-40B4-BE49-F238E27FC236}">
                <a16:creationId xmlns:a16="http://schemas.microsoft.com/office/drawing/2014/main" id="{6919AD16-203D-4566-B9F0-BD78C757DBC5}"/>
              </a:ext>
            </a:extLst>
          </p:cNvPr>
          <p:cNvSpPr/>
          <p:nvPr/>
        </p:nvSpPr>
        <p:spPr>
          <a:xfrm>
            <a:off x="8106374" y="5852911"/>
            <a:ext cx="3489162" cy="929750"/>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1200" b="1">
                <a:latin typeface="+mj-lt"/>
                <a:ea typeface="+mj-ea"/>
                <a:cs typeface="+mj-cs"/>
              </a:rPr>
              <a:t>Mr. M Sambath</a:t>
            </a:r>
          </a:p>
          <a:p>
            <a:pPr algn="ctr">
              <a:lnSpc>
                <a:spcPct val="90000"/>
              </a:lnSpc>
              <a:spcBef>
                <a:spcPct val="0"/>
              </a:spcBef>
              <a:spcAft>
                <a:spcPts val="600"/>
              </a:spcAft>
            </a:pPr>
            <a:r>
              <a:rPr lang="en-US" sz="1200" b="1">
                <a:latin typeface="+mj-lt"/>
                <a:ea typeface="+mj-ea"/>
                <a:cs typeface="+mj-cs"/>
              </a:rPr>
              <a:t>Assistant Professor(SG)</a:t>
            </a:r>
          </a:p>
          <a:p>
            <a:pPr algn="ctr">
              <a:lnSpc>
                <a:spcPct val="90000"/>
              </a:lnSpc>
              <a:spcBef>
                <a:spcPct val="0"/>
              </a:spcBef>
              <a:spcAft>
                <a:spcPts val="600"/>
              </a:spcAft>
            </a:pPr>
            <a:r>
              <a:rPr lang="en-US" sz="1200" b="1">
                <a:latin typeface="+mj-lt"/>
                <a:ea typeface="+mj-ea"/>
                <a:cs typeface="+mj-cs"/>
              </a:rPr>
              <a:t>School of Computing Sciences, </a:t>
            </a:r>
          </a:p>
          <a:p>
            <a:pPr algn="ctr">
              <a:lnSpc>
                <a:spcPct val="90000"/>
              </a:lnSpc>
              <a:spcBef>
                <a:spcPct val="0"/>
              </a:spcBef>
              <a:spcAft>
                <a:spcPts val="600"/>
              </a:spcAft>
            </a:pPr>
            <a:r>
              <a:rPr lang="en-US" sz="1200" b="1">
                <a:latin typeface="+mj-lt"/>
                <a:ea typeface="+mj-ea"/>
                <a:cs typeface="+mj-cs"/>
              </a:rPr>
              <a:t>Department of Computer Science and Engineering</a:t>
            </a:r>
          </a:p>
        </p:txBody>
      </p:sp>
    </p:spTree>
    <p:extLst>
      <p:ext uri="{BB962C8B-B14F-4D97-AF65-F5344CB8AC3E}">
        <p14:creationId xmlns:p14="http://schemas.microsoft.com/office/powerpoint/2010/main" val="343388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for making </a:t>
            </a:r>
            <a:r>
              <a:rPr lang="en-US" err="1"/>
              <a:t>sambar</a:t>
            </a:r>
            <a:endParaRPr lang="en-IN"/>
          </a:p>
        </p:txBody>
      </p:sp>
      <p:sp>
        <p:nvSpPr>
          <p:cNvPr id="3" name="Content Placeholder 2"/>
          <p:cNvSpPr>
            <a:spLocks noGrp="1"/>
          </p:cNvSpPr>
          <p:nvPr>
            <p:ph idx="1"/>
          </p:nvPr>
        </p:nvSpPr>
        <p:spPr/>
        <p:txBody>
          <a:bodyPr>
            <a:noAutofit/>
          </a:bodyPr>
          <a:lstStyle/>
          <a:p>
            <a:r>
              <a:rPr lang="en-US" sz="1800"/>
              <a:t>Data Needed</a:t>
            </a:r>
          </a:p>
          <a:p>
            <a:r>
              <a:rPr lang="en-US" sz="1800" err="1"/>
              <a:t>Toor</a:t>
            </a:r>
            <a:r>
              <a:rPr lang="en-US" sz="1800"/>
              <a:t> dhal</a:t>
            </a:r>
          </a:p>
          <a:p>
            <a:r>
              <a:rPr lang="en-US" sz="1800"/>
              <a:t>  Onion</a:t>
            </a:r>
          </a:p>
          <a:p>
            <a:r>
              <a:rPr lang="en-US" sz="1800"/>
              <a:t>  Tomato</a:t>
            </a:r>
          </a:p>
          <a:p>
            <a:r>
              <a:rPr lang="en-US" sz="1800"/>
              <a:t>   Mustard seed</a:t>
            </a:r>
          </a:p>
          <a:p>
            <a:r>
              <a:rPr lang="en-US" sz="1800"/>
              <a:t>Fenugreek</a:t>
            </a:r>
          </a:p>
          <a:p>
            <a:r>
              <a:rPr lang="en-US" sz="1800"/>
              <a:t>Oil</a:t>
            </a:r>
          </a:p>
          <a:p>
            <a:r>
              <a:rPr lang="en-US" sz="1800"/>
              <a:t>Salt</a:t>
            </a:r>
          </a:p>
          <a:p>
            <a:r>
              <a:rPr lang="en-US" sz="1800"/>
              <a:t> Tamarind</a:t>
            </a:r>
          </a:p>
          <a:p>
            <a:r>
              <a:rPr lang="en-US" sz="1800" err="1"/>
              <a:t>Sambar</a:t>
            </a:r>
            <a:r>
              <a:rPr lang="en-US" sz="1800"/>
              <a:t> powder</a:t>
            </a:r>
          </a:p>
          <a:p>
            <a:pPr>
              <a:buNone/>
            </a:pPr>
            <a:endParaRPr lang="en-IN" sz="1800"/>
          </a:p>
        </p:txBody>
      </p:sp>
    </p:spTree>
    <p:extLst>
      <p:ext uri="{BB962C8B-B14F-4D97-AF65-F5344CB8AC3E}">
        <p14:creationId xmlns:p14="http://schemas.microsoft.com/office/powerpoint/2010/main" val="157939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for making </a:t>
            </a:r>
            <a:r>
              <a:rPr lang="en-US" err="1"/>
              <a:t>sambar</a:t>
            </a:r>
            <a:endParaRPr lang="en-IN"/>
          </a:p>
        </p:txBody>
      </p:sp>
      <p:sp>
        <p:nvSpPr>
          <p:cNvPr id="3" name="Content Placeholder 2"/>
          <p:cNvSpPr>
            <a:spLocks noGrp="1"/>
          </p:cNvSpPr>
          <p:nvPr>
            <p:ph idx="1"/>
          </p:nvPr>
        </p:nvSpPr>
        <p:spPr/>
        <p:txBody>
          <a:bodyPr>
            <a:noAutofit/>
          </a:bodyPr>
          <a:lstStyle/>
          <a:p>
            <a:pPr>
              <a:buNone/>
            </a:pPr>
            <a:r>
              <a:rPr lang="en-US" sz="1800"/>
              <a:t>Procedure</a:t>
            </a:r>
          </a:p>
          <a:p>
            <a:pPr>
              <a:buNone/>
            </a:pPr>
            <a:endParaRPr lang="en-US" sz="1800"/>
          </a:p>
          <a:p>
            <a:pPr marL="514350" indent="-514350">
              <a:buAutoNum type="arabicPeriod"/>
            </a:pPr>
            <a:r>
              <a:rPr lang="en-US" sz="1800"/>
              <a:t>Cook </a:t>
            </a:r>
            <a:r>
              <a:rPr lang="en-US" sz="1800" err="1"/>
              <a:t>toor</a:t>
            </a:r>
            <a:r>
              <a:rPr lang="en-US" sz="1800"/>
              <a:t> dhal in pressure pan</a:t>
            </a:r>
          </a:p>
          <a:p>
            <a:pPr marL="514350" indent="-514350">
              <a:buAutoNum type="arabicPeriod"/>
            </a:pPr>
            <a:r>
              <a:rPr lang="en-US" sz="1800"/>
              <a:t>Boil onion and tomato</a:t>
            </a:r>
          </a:p>
          <a:p>
            <a:pPr marL="514350" indent="-514350">
              <a:buAutoNum type="arabicPeriod"/>
            </a:pPr>
            <a:r>
              <a:rPr lang="en-US" sz="1800"/>
              <a:t>Add boiled onion and tomato to </a:t>
            </a:r>
            <a:r>
              <a:rPr lang="en-US" sz="1800" err="1"/>
              <a:t>toor</a:t>
            </a:r>
            <a:r>
              <a:rPr lang="en-US" sz="1800"/>
              <a:t> dhal</a:t>
            </a:r>
          </a:p>
          <a:p>
            <a:pPr marL="514350" indent="-514350">
              <a:buAutoNum type="arabicPeriod"/>
            </a:pPr>
            <a:r>
              <a:rPr lang="en-US" sz="1800"/>
              <a:t>Add tamarind water,  </a:t>
            </a:r>
            <a:r>
              <a:rPr lang="en-US" sz="1800" err="1"/>
              <a:t>sambar</a:t>
            </a:r>
            <a:r>
              <a:rPr lang="en-US" sz="1800"/>
              <a:t> powder and salt to the ingredients prepared in step 4</a:t>
            </a:r>
          </a:p>
          <a:p>
            <a:pPr marL="514350" indent="-514350">
              <a:buAutoNum type="arabicPeriod"/>
            </a:pPr>
            <a:r>
              <a:rPr lang="en-US" sz="1800"/>
              <a:t>Heat a tea spoon of oil add mustard seed and fenugreek seed. </a:t>
            </a:r>
          </a:p>
          <a:p>
            <a:pPr marL="514350" indent="-514350">
              <a:buAutoNum type="arabicPeriod"/>
            </a:pPr>
            <a:r>
              <a:rPr lang="en-US" sz="1800"/>
              <a:t>Allow mustard seed to flutter </a:t>
            </a:r>
          </a:p>
          <a:p>
            <a:pPr>
              <a:buNone/>
            </a:pPr>
            <a:endParaRPr lang="en-IN" sz="1800"/>
          </a:p>
        </p:txBody>
      </p:sp>
    </p:spTree>
    <p:extLst>
      <p:ext uri="{BB962C8B-B14F-4D97-AF65-F5344CB8AC3E}">
        <p14:creationId xmlns:p14="http://schemas.microsoft.com/office/powerpoint/2010/main" val="313272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85709" y="928671"/>
            <a:ext cx="2381267" cy="149789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047979" y="1000108"/>
            <a:ext cx="2601623" cy="142876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6096000" y="1071546"/>
            <a:ext cx="2908499" cy="142876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9144021" y="1142984"/>
            <a:ext cx="2571768" cy="1719567"/>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190459" y="3000372"/>
            <a:ext cx="2750581" cy="1643074"/>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a:srcRect/>
          <a:stretch>
            <a:fillRect/>
          </a:stretch>
        </p:blipFill>
        <p:spPr bwMode="auto">
          <a:xfrm>
            <a:off x="3333731" y="2857496"/>
            <a:ext cx="2978147" cy="1785950"/>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a:srcRect/>
          <a:stretch>
            <a:fillRect/>
          </a:stretch>
        </p:blipFill>
        <p:spPr bwMode="auto">
          <a:xfrm>
            <a:off x="6762755" y="3000372"/>
            <a:ext cx="2460995" cy="1571636"/>
          </a:xfrm>
          <a:prstGeom prst="rect">
            <a:avLst/>
          </a:prstGeom>
          <a:noFill/>
          <a:ln w="9525">
            <a:noFill/>
            <a:miter lim="800000"/>
            <a:headEnd/>
            <a:tailEnd/>
          </a:ln>
          <a:effectLst/>
        </p:spPr>
      </p:pic>
      <p:pic>
        <p:nvPicPr>
          <p:cNvPr id="6153" name="Picture 9"/>
          <p:cNvPicPr>
            <a:picLocks noChangeAspect="1" noChangeArrowheads="1"/>
          </p:cNvPicPr>
          <p:nvPr/>
        </p:nvPicPr>
        <p:blipFill>
          <a:blip r:embed="rId9"/>
          <a:srcRect/>
          <a:stretch>
            <a:fillRect/>
          </a:stretch>
        </p:blipFill>
        <p:spPr bwMode="auto">
          <a:xfrm>
            <a:off x="761963" y="4994189"/>
            <a:ext cx="2936109" cy="1601883"/>
          </a:xfrm>
          <a:prstGeom prst="rect">
            <a:avLst/>
          </a:prstGeom>
          <a:noFill/>
          <a:ln w="9525">
            <a:noFill/>
            <a:miter lim="800000"/>
            <a:headEnd/>
            <a:tailEnd/>
          </a:ln>
          <a:effectLst/>
        </p:spPr>
      </p:pic>
      <p:pic>
        <p:nvPicPr>
          <p:cNvPr id="6154" name="Picture 10"/>
          <p:cNvPicPr>
            <a:picLocks noChangeAspect="1" noChangeArrowheads="1"/>
          </p:cNvPicPr>
          <p:nvPr/>
        </p:nvPicPr>
        <p:blipFill>
          <a:blip r:embed="rId10"/>
          <a:srcRect/>
          <a:stretch>
            <a:fillRect/>
          </a:stretch>
        </p:blipFill>
        <p:spPr bwMode="auto">
          <a:xfrm>
            <a:off x="4381488" y="5000636"/>
            <a:ext cx="2796680" cy="1547812"/>
          </a:xfrm>
          <a:prstGeom prst="rect">
            <a:avLst/>
          </a:prstGeom>
          <a:noFill/>
          <a:ln w="9525">
            <a:noFill/>
            <a:miter lim="800000"/>
            <a:headEnd/>
            <a:tailEnd/>
          </a:ln>
          <a:effectLst/>
        </p:spPr>
      </p:pic>
      <p:pic>
        <p:nvPicPr>
          <p:cNvPr id="6157" name="Picture 13"/>
          <p:cNvPicPr>
            <a:picLocks noChangeAspect="1" noChangeArrowheads="1"/>
          </p:cNvPicPr>
          <p:nvPr/>
        </p:nvPicPr>
        <p:blipFill>
          <a:blip r:embed="rId11"/>
          <a:srcRect/>
          <a:stretch>
            <a:fillRect/>
          </a:stretch>
        </p:blipFill>
        <p:spPr bwMode="auto">
          <a:xfrm>
            <a:off x="8572517" y="4786322"/>
            <a:ext cx="3276240" cy="1795462"/>
          </a:xfrm>
          <a:prstGeom prst="rect">
            <a:avLst/>
          </a:prstGeom>
          <a:noFill/>
          <a:ln w="9525">
            <a:noFill/>
            <a:miter lim="800000"/>
            <a:headEnd/>
            <a:tailEnd/>
          </a:ln>
          <a:effectLst/>
        </p:spPr>
      </p:pic>
    </p:spTree>
    <p:extLst>
      <p:ext uri="{BB962C8B-B14F-4D97-AF65-F5344CB8AC3E}">
        <p14:creationId xmlns:p14="http://schemas.microsoft.com/office/powerpoint/2010/main" val="152602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rPr>
              <a:t>How to Choose Data Structures?</a:t>
            </a:r>
            <a:endParaRPr lang="en-IN" b="1">
              <a:solidFill>
                <a:srgbClr val="C00000"/>
              </a:solidFill>
            </a:endParaRPr>
          </a:p>
        </p:txBody>
      </p:sp>
      <p:sp>
        <p:nvSpPr>
          <p:cNvPr id="3" name="Content Placeholder 2"/>
          <p:cNvSpPr>
            <a:spLocks noGrp="1"/>
          </p:cNvSpPr>
          <p:nvPr>
            <p:ph idx="1"/>
          </p:nvPr>
        </p:nvSpPr>
        <p:spPr/>
        <p:txBody>
          <a:bodyPr>
            <a:normAutofit/>
          </a:bodyPr>
          <a:lstStyle/>
          <a:p>
            <a:r>
              <a:rPr lang="en-IN"/>
              <a:t>Fundamental requirements – </a:t>
            </a:r>
          </a:p>
          <a:p>
            <a:pPr>
              <a:buFont typeface="Wingdings" pitchFamily="2" charset="2"/>
              <a:buChar char="v"/>
            </a:pPr>
            <a:r>
              <a:rPr lang="en-IN"/>
              <a:t>    What are the inputs?</a:t>
            </a:r>
          </a:p>
          <a:p>
            <a:pPr>
              <a:buFont typeface="Wingdings" pitchFamily="2" charset="2"/>
              <a:buChar char="v"/>
            </a:pPr>
            <a:r>
              <a:rPr lang="en-IN"/>
              <a:t>    What are the outputs? </a:t>
            </a:r>
          </a:p>
          <a:p>
            <a:pPr>
              <a:buFont typeface="Wingdings" pitchFamily="2" charset="2"/>
              <a:buChar char="v"/>
            </a:pPr>
            <a:r>
              <a:rPr lang="en-IN"/>
              <a:t>    What are the operations in between? </a:t>
            </a:r>
            <a:br>
              <a:rPr lang="en-IN"/>
            </a:br>
            <a:br>
              <a:rPr lang="en-IN"/>
            </a:br>
            <a:r>
              <a:rPr lang="en-IN"/>
              <a:t>Then, the performance and scale requirements – </a:t>
            </a:r>
          </a:p>
          <a:p>
            <a:pPr>
              <a:buFont typeface="Wingdings" pitchFamily="2" charset="2"/>
              <a:buChar char="v"/>
            </a:pPr>
            <a:r>
              <a:rPr lang="en-IN"/>
              <a:t>How much data are we talking about? </a:t>
            </a:r>
          </a:p>
          <a:p>
            <a:pPr>
              <a:buFont typeface="Wingdings" pitchFamily="2" charset="2"/>
              <a:buChar char="v"/>
            </a:pPr>
            <a:r>
              <a:rPr lang="en-IN"/>
              <a:t>How frequently will it be accessed?</a:t>
            </a:r>
          </a:p>
        </p:txBody>
      </p:sp>
    </p:spTree>
    <p:extLst>
      <p:ext uri="{BB962C8B-B14F-4D97-AF65-F5344CB8AC3E}">
        <p14:creationId xmlns:p14="http://schemas.microsoft.com/office/powerpoint/2010/main" val="335189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D5D6BAF4-B133-4220-AB8E-1628C820225C}"/>
              </a:ext>
            </a:extLst>
          </p:cNvPr>
          <p:cNvSpPr>
            <a:spLocks noGrp="1" noChangeArrowheads="1"/>
          </p:cNvSpPr>
          <p:nvPr>
            <p:ph type="title"/>
          </p:nvPr>
        </p:nvSpPr>
        <p:spPr/>
        <p:txBody>
          <a:bodyPr/>
          <a:lstStyle/>
          <a:p>
            <a:pPr>
              <a:defRPr/>
            </a:pPr>
            <a:r>
              <a:rPr lang="en-US" altLang="en-US"/>
              <a:t>Notion of algorithm and problem</a:t>
            </a:r>
          </a:p>
        </p:txBody>
      </p:sp>
      <p:sp>
        <p:nvSpPr>
          <p:cNvPr id="6148" name="Rectangle 3">
            <a:extLst>
              <a:ext uri="{FF2B5EF4-FFF2-40B4-BE49-F238E27FC236}">
                <a16:creationId xmlns:a16="http://schemas.microsoft.com/office/drawing/2014/main" id="{EDA71F01-7413-44A0-907B-90062B63D567}"/>
              </a:ext>
            </a:extLst>
          </p:cNvPr>
          <p:cNvSpPr>
            <a:spLocks noChangeArrowheads="1"/>
          </p:cNvSpPr>
          <p:nvPr/>
        </p:nvSpPr>
        <p:spPr bwMode="auto">
          <a:xfrm>
            <a:off x="4810125" y="3962400"/>
            <a:ext cx="2743200" cy="762000"/>
          </a:xfrm>
          <a:prstGeom prst="rect">
            <a:avLst/>
          </a:prstGeom>
          <a:solidFill>
            <a:schemeClr val="accent1"/>
          </a:solidFill>
          <a:ln w="12700">
            <a:solidFill>
              <a:srgbClr val="FF0000"/>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400"/>
              <a:t>“computer” </a:t>
            </a:r>
          </a:p>
        </p:txBody>
      </p:sp>
      <p:sp>
        <p:nvSpPr>
          <p:cNvPr id="6149" name="Text Box 4">
            <a:extLst>
              <a:ext uri="{FF2B5EF4-FFF2-40B4-BE49-F238E27FC236}">
                <a16:creationId xmlns:a16="http://schemas.microsoft.com/office/drawing/2014/main" id="{78C2133F-1FA1-4A22-B25A-D22C65EBCE09}"/>
              </a:ext>
            </a:extLst>
          </p:cNvPr>
          <p:cNvSpPr txBox="1">
            <a:spLocks noChangeArrowheads="1"/>
          </p:cNvSpPr>
          <p:nvPr/>
        </p:nvSpPr>
        <p:spPr bwMode="auto">
          <a:xfrm>
            <a:off x="4191000" y="5209013"/>
            <a:ext cx="501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t>A</a:t>
            </a:r>
            <a:r>
              <a:rPr lang="en-US" altLang="en-US" sz="2400"/>
              <a:t>lgorithmic solution</a:t>
            </a:r>
          </a:p>
          <a:p>
            <a:pPr algn="ctr"/>
            <a:r>
              <a:rPr lang="en-US" altLang="en-US" sz="2400"/>
              <a:t>(different from a conventional solution)</a:t>
            </a:r>
          </a:p>
        </p:txBody>
      </p:sp>
      <p:sp>
        <p:nvSpPr>
          <p:cNvPr id="6150" name="Line 5">
            <a:extLst>
              <a:ext uri="{FF2B5EF4-FFF2-40B4-BE49-F238E27FC236}">
                <a16:creationId xmlns:a16="http://schemas.microsoft.com/office/drawing/2014/main" id="{8C39EE9E-EDE3-4B38-9244-E840CA924F6E}"/>
              </a:ext>
            </a:extLst>
          </p:cNvPr>
          <p:cNvSpPr>
            <a:spLocks noChangeShapeType="1"/>
          </p:cNvSpPr>
          <p:nvPr/>
        </p:nvSpPr>
        <p:spPr bwMode="auto">
          <a:xfrm>
            <a:off x="6105525" y="2286000"/>
            <a:ext cx="0" cy="6096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6151" name="Line 6">
            <a:extLst>
              <a:ext uri="{FF2B5EF4-FFF2-40B4-BE49-F238E27FC236}">
                <a16:creationId xmlns:a16="http://schemas.microsoft.com/office/drawing/2014/main" id="{97A13A65-1EC4-4F4A-867C-D2C1C60AD9B1}"/>
              </a:ext>
            </a:extLst>
          </p:cNvPr>
          <p:cNvSpPr>
            <a:spLocks noChangeShapeType="1"/>
          </p:cNvSpPr>
          <p:nvPr/>
        </p:nvSpPr>
        <p:spPr bwMode="auto">
          <a:xfrm>
            <a:off x="6105525" y="34290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6152" name="Text Box 7">
            <a:extLst>
              <a:ext uri="{FF2B5EF4-FFF2-40B4-BE49-F238E27FC236}">
                <a16:creationId xmlns:a16="http://schemas.microsoft.com/office/drawing/2014/main" id="{A8A1E288-6686-4948-83EE-A503FAD8A41E}"/>
              </a:ext>
            </a:extLst>
          </p:cNvPr>
          <p:cNvSpPr txBox="1">
            <a:spLocks noChangeArrowheads="1"/>
          </p:cNvSpPr>
          <p:nvPr/>
        </p:nvSpPr>
        <p:spPr bwMode="auto">
          <a:xfrm>
            <a:off x="5410200" y="1752601"/>
            <a:ext cx="1371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P</a:t>
            </a:r>
            <a:r>
              <a:rPr lang="en-US" altLang="en-US" sz="2400"/>
              <a:t>roblem</a:t>
            </a:r>
          </a:p>
        </p:txBody>
      </p:sp>
      <p:sp>
        <p:nvSpPr>
          <p:cNvPr id="6153" name="Text Box 8">
            <a:extLst>
              <a:ext uri="{FF2B5EF4-FFF2-40B4-BE49-F238E27FC236}">
                <a16:creationId xmlns:a16="http://schemas.microsoft.com/office/drawing/2014/main" id="{8B86DC07-88F0-43E2-87FC-937B6F23B9BC}"/>
              </a:ext>
            </a:extLst>
          </p:cNvPr>
          <p:cNvSpPr txBox="1">
            <a:spLocks noChangeArrowheads="1"/>
          </p:cNvSpPr>
          <p:nvPr/>
        </p:nvSpPr>
        <p:spPr bwMode="auto">
          <a:xfrm>
            <a:off x="5491164" y="2895600"/>
            <a:ext cx="136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400"/>
              <a:t>algorithm</a:t>
            </a:r>
          </a:p>
        </p:txBody>
      </p:sp>
      <p:sp>
        <p:nvSpPr>
          <p:cNvPr id="6154" name="Text Box 9">
            <a:extLst>
              <a:ext uri="{FF2B5EF4-FFF2-40B4-BE49-F238E27FC236}">
                <a16:creationId xmlns:a16="http://schemas.microsoft.com/office/drawing/2014/main" id="{2EE61D90-7C92-4BF1-9AA0-4C61A268509D}"/>
              </a:ext>
            </a:extLst>
          </p:cNvPr>
          <p:cNvSpPr txBox="1">
            <a:spLocks noChangeArrowheads="1"/>
          </p:cNvSpPr>
          <p:nvPr/>
        </p:nvSpPr>
        <p:spPr bwMode="auto">
          <a:xfrm>
            <a:off x="2057400" y="4114801"/>
            <a:ext cx="175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I</a:t>
            </a:r>
            <a:r>
              <a:rPr lang="en-US" altLang="en-US" sz="2400"/>
              <a:t>nput</a:t>
            </a:r>
          </a:p>
          <a:p>
            <a:r>
              <a:rPr lang="en-US" altLang="en-US" sz="2400"/>
              <a:t>(or instance)</a:t>
            </a:r>
          </a:p>
        </p:txBody>
      </p:sp>
      <p:sp>
        <p:nvSpPr>
          <p:cNvPr id="6155" name="Text Box 10">
            <a:extLst>
              <a:ext uri="{FF2B5EF4-FFF2-40B4-BE49-F238E27FC236}">
                <a16:creationId xmlns:a16="http://schemas.microsoft.com/office/drawing/2014/main" id="{2B50D45D-6B19-4F3A-9CB4-33970D481BA8}"/>
              </a:ext>
            </a:extLst>
          </p:cNvPr>
          <p:cNvSpPr txBox="1">
            <a:spLocks noChangeArrowheads="1"/>
          </p:cNvSpPr>
          <p:nvPr/>
        </p:nvSpPr>
        <p:spPr bwMode="auto">
          <a:xfrm>
            <a:off x="8783637" y="4188988"/>
            <a:ext cx="11985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O</a:t>
            </a:r>
            <a:r>
              <a:rPr lang="en-US" altLang="en-US" sz="2400"/>
              <a:t>utput</a:t>
            </a:r>
          </a:p>
        </p:txBody>
      </p:sp>
      <p:sp>
        <p:nvSpPr>
          <p:cNvPr id="6156" name="Line 11">
            <a:extLst>
              <a:ext uri="{FF2B5EF4-FFF2-40B4-BE49-F238E27FC236}">
                <a16:creationId xmlns:a16="http://schemas.microsoft.com/office/drawing/2014/main" id="{D567274A-6E9F-4790-8154-34CAD8547E1A}"/>
              </a:ext>
            </a:extLst>
          </p:cNvPr>
          <p:cNvSpPr>
            <a:spLocks noChangeShapeType="1"/>
          </p:cNvSpPr>
          <p:nvPr/>
        </p:nvSpPr>
        <p:spPr bwMode="auto">
          <a:xfrm>
            <a:off x="3581400" y="4419600"/>
            <a:ext cx="1219200" cy="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6157" name="Line 12">
            <a:extLst>
              <a:ext uri="{FF2B5EF4-FFF2-40B4-BE49-F238E27FC236}">
                <a16:creationId xmlns:a16="http://schemas.microsoft.com/office/drawing/2014/main" id="{3DD5F318-7F63-4F61-B9C8-899BFC4C9E3A}"/>
              </a:ext>
            </a:extLst>
          </p:cNvPr>
          <p:cNvSpPr>
            <a:spLocks noChangeShapeType="1"/>
          </p:cNvSpPr>
          <p:nvPr/>
        </p:nvSpPr>
        <p:spPr bwMode="auto">
          <a:xfrm>
            <a:off x="7640637" y="4478215"/>
            <a:ext cx="1143000" cy="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 name="Footer Placeholder 1">
            <a:extLst>
              <a:ext uri="{FF2B5EF4-FFF2-40B4-BE49-F238E27FC236}">
                <a16:creationId xmlns:a16="http://schemas.microsoft.com/office/drawing/2014/main" id="{5EB2E896-3FF3-4C69-95CF-4591C4C5741C}"/>
              </a:ext>
            </a:extLst>
          </p:cNvPr>
          <p:cNvSpPr>
            <a:spLocks noGrp="1"/>
          </p:cNvSpPr>
          <p:nvPr>
            <p:ph type="ftr" sz="quarter" idx="11"/>
          </p:nvPr>
        </p:nvSpPr>
        <p:spPr>
          <a:xfrm>
            <a:off x="1817687" y="6356350"/>
            <a:ext cx="8070232" cy="452437"/>
          </a:xfrm>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4381E626-8B6F-4CCC-A8D0-3E382B9AEB8D}"/>
              </a:ext>
            </a:extLst>
          </p:cNvPr>
          <p:cNvSpPr>
            <a:spLocks noGrp="1"/>
          </p:cNvSpPr>
          <p:nvPr>
            <p:ph type="sldNum" sz="quarter" idx="12"/>
          </p:nvPr>
        </p:nvSpPr>
        <p:spPr/>
        <p:txBody>
          <a:bodyPr/>
          <a:lstStyle/>
          <a:p>
            <a:fld id="{8BA4E876-1E2A-41C4-BFA0-7D60E841BEBF}" type="slidenum">
              <a:rPr lang="en-IN" sz="1800" smtClean="0"/>
              <a:t>14</a:t>
            </a:fld>
            <a:endParaRPr lang="en-IN" sz="1800"/>
          </a:p>
        </p:txBody>
      </p:sp>
      <p:pic>
        <p:nvPicPr>
          <p:cNvPr id="16" name="Picture 15" descr="A drawing of a face&#10;&#10;Description automatically generated">
            <a:extLst>
              <a:ext uri="{FF2B5EF4-FFF2-40B4-BE49-F238E27FC236}">
                <a16:creationId xmlns:a16="http://schemas.microsoft.com/office/drawing/2014/main" id="{DBC33DDC-700B-46D7-BB2E-B40E4BBE0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057520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B918CA0C-C474-40CD-A0B6-D98E0FB002CA}"/>
              </a:ext>
            </a:extLst>
          </p:cNvPr>
          <p:cNvSpPr>
            <a:spLocks noGrp="1" noChangeArrowheads="1"/>
          </p:cNvSpPr>
          <p:nvPr>
            <p:ph type="title"/>
          </p:nvPr>
        </p:nvSpPr>
        <p:spPr/>
        <p:txBody>
          <a:bodyPr lIns="92075" tIns="46038" rIns="92075" bIns="46038" anchor="ctr"/>
          <a:lstStyle/>
          <a:p>
            <a:pPr>
              <a:defRPr/>
            </a:pPr>
            <a:r>
              <a:rPr lang="en-US" altLang="en-US"/>
              <a:t>Algorithm</a:t>
            </a:r>
          </a:p>
        </p:txBody>
      </p:sp>
      <p:sp>
        <p:nvSpPr>
          <p:cNvPr id="226307" name="Rectangle 3">
            <a:extLst>
              <a:ext uri="{FF2B5EF4-FFF2-40B4-BE49-F238E27FC236}">
                <a16:creationId xmlns:a16="http://schemas.microsoft.com/office/drawing/2014/main" id="{654BE48F-D7DF-480B-9DC4-08913D482E26}"/>
              </a:ext>
            </a:extLst>
          </p:cNvPr>
          <p:cNvSpPr>
            <a:spLocks noGrp="1" noChangeArrowheads="1"/>
          </p:cNvSpPr>
          <p:nvPr>
            <p:ph type="body" idx="1"/>
          </p:nvPr>
        </p:nvSpPr>
        <p:spPr>
          <a:xfrm>
            <a:off x="2057400" y="1447801"/>
            <a:ext cx="8305800" cy="4905375"/>
          </a:xfrm>
        </p:spPr>
        <p:txBody>
          <a:bodyPr lIns="92075" tIns="46038" rIns="92075" bIns="46038"/>
          <a:lstStyle/>
          <a:p>
            <a:pPr>
              <a:defRPr/>
            </a:pPr>
            <a:r>
              <a:rPr lang="en-US" altLang="en-US" sz="2800"/>
              <a:t>An </a:t>
            </a:r>
            <a:r>
              <a:rPr lang="en-US" altLang="en-US" sz="2800" i="1" u="sng"/>
              <a:t>algorithm</a:t>
            </a:r>
            <a:r>
              <a:rPr lang="en-US" altLang="en-US" sz="2800"/>
              <a:t> is a sequence of unambiguous instructions for solving a problem, i.e., for obtaining a required output for any legitimate input in a finite amount of time.</a:t>
            </a:r>
          </a:p>
        </p:txBody>
      </p:sp>
      <p:sp>
        <p:nvSpPr>
          <p:cNvPr id="5125" name="Rectangle 4">
            <a:extLst>
              <a:ext uri="{FF2B5EF4-FFF2-40B4-BE49-F238E27FC236}">
                <a16:creationId xmlns:a16="http://schemas.microsoft.com/office/drawing/2014/main" id="{FBB3E0A2-1644-4763-AD2B-76F53CADD8D6}"/>
              </a:ext>
            </a:extLst>
          </p:cNvPr>
          <p:cNvSpPr>
            <a:spLocks noChangeArrowheads="1"/>
          </p:cNvSpPr>
          <p:nvPr/>
        </p:nvSpPr>
        <p:spPr bwMode="auto">
          <a:xfrm>
            <a:off x="10247313" y="6218239"/>
            <a:ext cx="1841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400"/>
          </a:p>
        </p:txBody>
      </p:sp>
      <p:sp>
        <p:nvSpPr>
          <p:cNvPr id="5126" name="Text Box 5">
            <a:extLst>
              <a:ext uri="{FF2B5EF4-FFF2-40B4-BE49-F238E27FC236}">
                <a16:creationId xmlns:a16="http://schemas.microsoft.com/office/drawing/2014/main" id="{5A8B9982-3059-4251-9067-A801820D7428}"/>
              </a:ext>
            </a:extLst>
          </p:cNvPr>
          <p:cNvSpPr txBox="1">
            <a:spLocks noChangeArrowheads="1"/>
          </p:cNvSpPr>
          <p:nvPr/>
        </p:nvSpPr>
        <p:spPr bwMode="auto">
          <a:xfrm>
            <a:off x="2667000" y="3733800"/>
            <a:ext cx="6781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buFontTx/>
              <a:buChar char="•"/>
            </a:pPr>
            <a:r>
              <a:rPr lang="en-US" altLang="en-US" sz="2400"/>
              <a:t> Can be represented various forms</a:t>
            </a:r>
          </a:p>
          <a:p>
            <a:pPr algn="l">
              <a:spcBef>
                <a:spcPct val="50000"/>
              </a:spcBef>
              <a:buFontTx/>
              <a:buChar char="•"/>
            </a:pPr>
            <a:r>
              <a:rPr lang="en-US" altLang="en-US" sz="2400"/>
              <a:t> Unambiguity/clearness</a:t>
            </a:r>
          </a:p>
          <a:p>
            <a:pPr algn="l">
              <a:spcBef>
                <a:spcPct val="50000"/>
              </a:spcBef>
              <a:buFontTx/>
              <a:buChar char="•"/>
            </a:pPr>
            <a:r>
              <a:rPr lang="en-US" altLang="en-US" sz="2400"/>
              <a:t> Effectiveness</a:t>
            </a:r>
          </a:p>
          <a:p>
            <a:pPr algn="l">
              <a:spcBef>
                <a:spcPct val="50000"/>
              </a:spcBef>
              <a:buFontTx/>
              <a:buChar char="•"/>
            </a:pPr>
            <a:r>
              <a:rPr lang="en-US" altLang="en-US" sz="2400"/>
              <a:t> Finiteness/termination</a:t>
            </a:r>
          </a:p>
          <a:p>
            <a:pPr algn="l">
              <a:spcBef>
                <a:spcPct val="50000"/>
              </a:spcBef>
              <a:buFontTx/>
              <a:buChar char="•"/>
            </a:pPr>
            <a:r>
              <a:rPr lang="en-US" altLang="en-US" sz="2400"/>
              <a:t> Correctness</a:t>
            </a:r>
          </a:p>
        </p:txBody>
      </p:sp>
      <p:sp>
        <p:nvSpPr>
          <p:cNvPr id="2" name="Footer Placeholder 1">
            <a:extLst>
              <a:ext uri="{FF2B5EF4-FFF2-40B4-BE49-F238E27FC236}">
                <a16:creationId xmlns:a16="http://schemas.microsoft.com/office/drawing/2014/main" id="{4E3F5990-865A-4509-84AA-99B423F0066E}"/>
              </a:ext>
            </a:extLst>
          </p:cNvPr>
          <p:cNvSpPr>
            <a:spLocks noGrp="1"/>
          </p:cNvSpPr>
          <p:nvPr>
            <p:ph type="ftr" sz="quarter" idx="11"/>
          </p:nvPr>
        </p:nvSpPr>
        <p:spPr>
          <a:xfrm>
            <a:off x="1336541" y="6469573"/>
            <a:ext cx="8991600" cy="193217"/>
          </a:xfrm>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2E92DCDB-AC1B-4C9F-A680-505B3B4653CA}"/>
              </a:ext>
            </a:extLst>
          </p:cNvPr>
          <p:cNvSpPr>
            <a:spLocks noGrp="1"/>
          </p:cNvSpPr>
          <p:nvPr>
            <p:ph type="sldNum" sz="quarter" idx="12"/>
          </p:nvPr>
        </p:nvSpPr>
        <p:spPr/>
        <p:txBody>
          <a:bodyPr/>
          <a:lstStyle/>
          <a:p>
            <a:fld id="{8BA4E876-1E2A-41C4-BFA0-7D60E841BEBF}" type="slidenum">
              <a:rPr lang="en-IN" smtClean="0"/>
              <a:t>15</a:t>
            </a:fld>
            <a:endParaRPr lang="en-IN"/>
          </a:p>
        </p:txBody>
      </p:sp>
      <p:pic>
        <p:nvPicPr>
          <p:cNvPr id="9" name="Picture 8" descr="A drawing of a face&#10;&#10;Description automatically generated">
            <a:extLst>
              <a:ext uri="{FF2B5EF4-FFF2-40B4-BE49-F238E27FC236}">
                <a16:creationId xmlns:a16="http://schemas.microsoft.com/office/drawing/2014/main" id="{662DEF3A-46C5-4135-B0C1-06349AC89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03547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23F8FD9C-DFB4-47A0-9A3D-B6457CD15CA1}"/>
              </a:ext>
            </a:extLst>
          </p:cNvPr>
          <p:cNvSpPr>
            <a:spLocks noGrp="1" noChangeArrowheads="1"/>
          </p:cNvSpPr>
          <p:nvPr>
            <p:ph type="title"/>
          </p:nvPr>
        </p:nvSpPr>
        <p:spPr/>
        <p:txBody>
          <a:bodyPr/>
          <a:lstStyle/>
          <a:p>
            <a:pPr>
              <a:defRPr/>
            </a:pPr>
            <a:r>
              <a:rPr lang="en-US" altLang="en-US"/>
              <a:t>Algorithm  design strategies</a:t>
            </a:r>
          </a:p>
        </p:txBody>
      </p:sp>
      <p:sp>
        <p:nvSpPr>
          <p:cNvPr id="238595" name="Rectangle 3">
            <a:extLst>
              <a:ext uri="{FF2B5EF4-FFF2-40B4-BE49-F238E27FC236}">
                <a16:creationId xmlns:a16="http://schemas.microsoft.com/office/drawing/2014/main" id="{A1FB46CC-D60B-4848-9BA1-9A51F399DE1A}"/>
              </a:ext>
            </a:extLst>
          </p:cNvPr>
          <p:cNvSpPr>
            <a:spLocks noGrp="1" noChangeArrowheads="1"/>
          </p:cNvSpPr>
          <p:nvPr>
            <p:ph type="body" sz="half" idx="1"/>
          </p:nvPr>
        </p:nvSpPr>
        <p:spPr>
          <a:xfrm>
            <a:off x="2209800" y="2209801"/>
            <a:ext cx="4076700" cy="3152775"/>
          </a:xfrm>
        </p:spPr>
        <p:txBody>
          <a:bodyPr/>
          <a:lstStyle/>
          <a:p>
            <a:pPr>
              <a:defRPr/>
            </a:pPr>
            <a:r>
              <a:rPr lang="en-US" altLang="en-US" sz="1800"/>
              <a:t>Brute force</a:t>
            </a:r>
          </a:p>
          <a:p>
            <a:pPr>
              <a:defRPr/>
            </a:pPr>
            <a:endParaRPr lang="en-US" altLang="en-US" sz="1800"/>
          </a:p>
          <a:p>
            <a:pPr>
              <a:defRPr/>
            </a:pPr>
            <a:r>
              <a:rPr lang="en-US" altLang="en-US" sz="1800"/>
              <a:t>Divide and conquer</a:t>
            </a:r>
          </a:p>
          <a:p>
            <a:pPr>
              <a:defRPr/>
            </a:pPr>
            <a:endParaRPr lang="en-US" altLang="en-US" sz="1800"/>
          </a:p>
          <a:p>
            <a:pPr>
              <a:defRPr/>
            </a:pPr>
            <a:r>
              <a:rPr lang="en-US" altLang="en-US" sz="1800"/>
              <a:t>Decrease and conquer</a:t>
            </a:r>
          </a:p>
          <a:p>
            <a:pPr>
              <a:defRPr/>
            </a:pPr>
            <a:endParaRPr lang="en-US" altLang="en-US" sz="1800"/>
          </a:p>
          <a:p>
            <a:pPr>
              <a:defRPr/>
            </a:pPr>
            <a:r>
              <a:rPr lang="en-US" altLang="en-US" sz="1800"/>
              <a:t>Transform and conquer</a:t>
            </a:r>
          </a:p>
          <a:p>
            <a:pPr>
              <a:defRPr/>
            </a:pPr>
            <a:endParaRPr lang="en-US" altLang="en-US" sz="1800"/>
          </a:p>
          <a:p>
            <a:pPr>
              <a:defRPr/>
            </a:pPr>
            <a:endParaRPr lang="en-US" altLang="en-US" sz="1800"/>
          </a:p>
        </p:txBody>
      </p:sp>
      <p:sp>
        <p:nvSpPr>
          <p:cNvPr id="238596" name="Rectangle 4">
            <a:extLst>
              <a:ext uri="{FF2B5EF4-FFF2-40B4-BE49-F238E27FC236}">
                <a16:creationId xmlns:a16="http://schemas.microsoft.com/office/drawing/2014/main" id="{88497377-0189-4BCC-9619-A404E58B9419}"/>
              </a:ext>
            </a:extLst>
          </p:cNvPr>
          <p:cNvSpPr>
            <a:spLocks noChangeArrowheads="1"/>
          </p:cNvSpPr>
          <p:nvPr/>
        </p:nvSpPr>
        <p:spPr bwMode="auto">
          <a:xfrm>
            <a:off x="5867400" y="2209801"/>
            <a:ext cx="4800600" cy="315277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000" b="1">
                <a:solidFill>
                  <a:srgbClr val="FFFF99"/>
                </a:solidFill>
                <a:effectLst>
                  <a:outerShdw blurRad="38100" dist="38100" dir="2700000" algn="tl">
                    <a:srgbClr val="000000"/>
                  </a:outerShdw>
                </a:effectLst>
                <a:latin typeface="Times New Roman" pitchFamily="18" charset="0"/>
              </a:defRPr>
            </a:lvl1pPr>
            <a:lvl2pPr marL="742950" indent="-285750" algn="l">
              <a:spcBef>
                <a:spcPct val="20000"/>
              </a:spcBef>
              <a:buClr>
                <a:srgbClr val="A50021"/>
              </a:buClr>
              <a:buChar char="•"/>
              <a:defRPr kumimoji="1" b="1">
                <a:solidFill>
                  <a:srgbClr val="FFFF99"/>
                </a:solidFill>
                <a:effectLst>
                  <a:outerShdw blurRad="38100" dist="38100" dir="2700000" algn="tl">
                    <a:srgbClr val="000000"/>
                  </a:outerShdw>
                </a:effectLst>
                <a:latin typeface="Times New Roman" pitchFamily="18" charset="0"/>
              </a:defRPr>
            </a:lvl2pPr>
            <a:lvl3pPr marL="11430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3pPr>
            <a:lvl4pPr marL="16002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4pPr>
            <a:lvl5pPr marL="20574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5pPr>
            <a:lvl6pPr marL="25146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6pPr>
            <a:lvl7pPr marL="29718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7pPr>
            <a:lvl8pPr marL="34290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8pPr>
            <a:lvl9pPr marL="38862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9pPr>
          </a:lstStyle>
          <a:p>
            <a:pPr>
              <a:defRPr/>
            </a:pPr>
            <a:r>
              <a:rPr lang="en-US" altLang="en-US" sz="2000" b="0">
                <a:solidFill>
                  <a:schemeClr val="tx1"/>
                </a:solidFill>
                <a:effectLst/>
              </a:rPr>
              <a:t>Greedy approach</a:t>
            </a:r>
          </a:p>
          <a:p>
            <a:pPr>
              <a:defRPr/>
            </a:pPr>
            <a:endParaRPr lang="en-US" altLang="en-US" sz="2000" b="0">
              <a:solidFill>
                <a:schemeClr val="tx1"/>
              </a:solidFill>
              <a:effectLst/>
            </a:endParaRPr>
          </a:p>
          <a:p>
            <a:pPr>
              <a:defRPr/>
            </a:pPr>
            <a:r>
              <a:rPr lang="en-US" altLang="en-US" sz="2000" b="0">
                <a:solidFill>
                  <a:schemeClr val="tx1"/>
                </a:solidFill>
                <a:effectLst/>
              </a:rPr>
              <a:t>Dynamic programming</a:t>
            </a:r>
          </a:p>
          <a:p>
            <a:pPr>
              <a:defRPr/>
            </a:pPr>
            <a:endParaRPr lang="en-US" altLang="en-US" sz="2000" b="0">
              <a:solidFill>
                <a:schemeClr val="tx1"/>
              </a:solidFill>
              <a:effectLst/>
            </a:endParaRPr>
          </a:p>
          <a:p>
            <a:pPr>
              <a:defRPr/>
            </a:pPr>
            <a:r>
              <a:rPr lang="en-US" altLang="en-US" sz="2000" b="0">
                <a:solidFill>
                  <a:schemeClr val="tx1"/>
                </a:solidFill>
                <a:effectLst/>
              </a:rPr>
              <a:t>Backtracking and branch-and-bound</a:t>
            </a:r>
          </a:p>
          <a:p>
            <a:pPr>
              <a:defRPr/>
            </a:pPr>
            <a:endParaRPr lang="en-US" altLang="en-US" sz="2000" b="0">
              <a:solidFill>
                <a:schemeClr val="tx1"/>
              </a:solidFill>
              <a:effectLst/>
            </a:endParaRPr>
          </a:p>
          <a:p>
            <a:pPr>
              <a:defRPr/>
            </a:pPr>
            <a:r>
              <a:rPr lang="en-US" altLang="en-US" sz="2000" b="0">
                <a:solidFill>
                  <a:schemeClr val="tx1"/>
                </a:solidFill>
                <a:effectLst/>
              </a:rPr>
              <a:t>Space and time tradeoffs</a:t>
            </a:r>
          </a:p>
          <a:p>
            <a:pPr>
              <a:defRPr/>
            </a:pPr>
            <a:endParaRPr lang="en-US" altLang="en-US" sz="2000" b="0">
              <a:solidFill>
                <a:schemeClr val="tx1"/>
              </a:solidFill>
              <a:effectLst/>
            </a:endParaRPr>
          </a:p>
          <a:p>
            <a:pPr>
              <a:defRPr/>
            </a:pPr>
            <a:endParaRPr lang="en-US" altLang="en-US" sz="2000" b="0">
              <a:solidFill>
                <a:schemeClr val="tx1"/>
              </a:solidFill>
              <a:effectLst/>
            </a:endParaRPr>
          </a:p>
        </p:txBody>
      </p:sp>
      <p:sp>
        <p:nvSpPr>
          <p:cNvPr id="2" name="Footer Placeholder 1">
            <a:extLst>
              <a:ext uri="{FF2B5EF4-FFF2-40B4-BE49-F238E27FC236}">
                <a16:creationId xmlns:a16="http://schemas.microsoft.com/office/drawing/2014/main" id="{956DE3D2-D97F-4E96-90EF-9D557F691B01}"/>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A6A0B53-D0B3-43C7-9095-12FCBEEF8337}"/>
              </a:ext>
            </a:extLst>
          </p:cNvPr>
          <p:cNvSpPr>
            <a:spLocks noGrp="1"/>
          </p:cNvSpPr>
          <p:nvPr>
            <p:ph type="sldNum" sz="quarter" idx="12"/>
          </p:nvPr>
        </p:nvSpPr>
        <p:spPr/>
        <p:txBody>
          <a:bodyPr/>
          <a:lstStyle/>
          <a:p>
            <a:fld id="{8BA4E876-1E2A-41C4-BFA0-7D60E841BEBF}" type="slidenum">
              <a:rPr lang="en-IN" smtClean="0"/>
              <a:t>16</a:t>
            </a:fld>
            <a:endParaRPr lang="en-IN"/>
          </a:p>
        </p:txBody>
      </p:sp>
      <p:pic>
        <p:nvPicPr>
          <p:cNvPr id="8" name="Picture 7" descr="A drawing of a face&#10;&#10;Description automatically generated">
            <a:extLst>
              <a:ext uri="{FF2B5EF4-FFF2-40B4-BE49-F238E27FC236}">
                <a16:creationId xmlns:a16="http://schemas.microsoft.com/office/drawing/2014/main" id="{B2A5E435-BE16-4F46-AD5C-CCC1CDD23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904741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6">
            <a:extLst>
              <a:ext uri="{FF2B5EF4-FFF2-40B4-BE49-F238E27FC236}">
                <a16:creationId xmlns:a16="http://schemas.microsoft.com/office/drawing/2014/main" id="{0B13BDA5-B60B-4D54-95C3-14C2A0421170}"/>
              </a:ext>
            </a:extLst>
          </p:cNvPr>
          <p:cNvSpPr>
            <a:spLocks noGrp="1" noChangeArrowheads="1"/>
          </p:cNvSpPr>
          <p:nvPr>
            <p:ph type="title"/>
          </p:nvPr>
        </p:nvSpPr>
        <p:spPr/>
        <p:txBody>
          <a:bodyPr/>
          <a:lstStyle/>
          <a:p>
            <a:pPr>
              <a:defRPr/>
            </a:pPr>
            <a:r>
              <a:rPr lang="en-US" altLang="en-US"/>
              <a:t>Analysis of Algorithms</a:t>
            </a:r>
          </a:p>
        </p:txBody>
      </p:sp>
      <p:sp>
        <p:nvSpPr>
          <p:cNvPr id="240643" name="Rectangle 1027">
            <a:extLst>
              <a:ext uri="{FF2B5EF4-FFF2-40B4-BE49-F238E27FC236}">
                <a16:creationId xmlns:a16="http://schemas.microsoft.com/office/drawing/2014/main" id="{99DF7A3F-1640-40E6-834C-5D468C2BF685}"/>
              </a:ext>
            </a:extLst>
          </p:cNvPr>
          <p:cNvSpPr>
            <a:spLocks noGrp="1" noChangeArrowheads="1"/>
          </p:cNvSpPr>
          <p:nvPr>
            <p:ph type="body" idx="1"/>
          </p:nvPr>
        </p:nvSpPr>
        <p:spPr/>
        <p:txBody>
          <a:bodyPr/>
          <a:lstStyle/>
          <a:p>
            <a:pPr>
              <a:defRPr/>
            </a:pPr>
            <a:r>
              <a:rPr lang="en-US" altLang="en-US"/>
              <a:t>How good is the algorithm?</a:t>
            </a:r>
          </a:p>
          <a:p>
            <a:pPr lvl="1">
              <a:defRPr/>
            </a:pPr>
            <a:r>
              <a:rPr lang="en-US" altLang="en-US"/>
              <a:t>Correctness</a:t>
            </a:r>
          </a:p>
          <a:p>
            <a:pPr lvl="1">
              <a:defRPr/>
            </a:pPr>
            <a:r>
              <a:rPr lang="en-US" altLang="en-US"/>
              <a:t>Time efficiency</a:t>
            </a:r>
          </a:p>
          <a:p>
            <a:pPr lvl="1">
              <a:defRPr/>
            </a:pPr>
            <a:r>
              <a:rPr lang="en-US" altLang="en-US"/>
              <a:t>Space efficiency</a:t>
            </a:r>
          </a:p>
          <a:p>
            <a:pPr>
              <a:defRPr/>
            </a:pPr>
            <a:endParaRPr lang="en-US" altLang="en-US"/>
          </a:p>
          <a:p>
            <a:pPr>
              <a:defRPr/>
            </a:pPr>
            <a:r>
              <a:rPr lang="en-US" altLang="en-US"/>
              <a:t>Does there exist a better algorithm?</a:t>
            </a:r>
          </a:p>
          <a:p>
            <a:pPr lvl="1">
              <a:defRPr/>
            </a:pPr>
            <a:r>
              <a:rPr lang="en-US" altLang="en-US"/>
              <a:t>Lower bounds</a:t>
            </a:r>
          </a:p>
          <a:p>
            <a:pPr lvl="1">
              <a:defRPr/>
            </a:pPr>
            <a:r>
              <a:rPr lang="en-US" altLang="en-US"/>
              <a:t>Optimality</a:t>
            </a:r>
          </a:p>
        </p:txBody>
      </p:sp>
      <p:sp>
        <p:nvSpPr>
          <p:cNvPr id="2" name="Footer Placeholder 1">
            <a:extLst>
              <a:ext uri="{FF2B5EF4-FFF2-40B4-BE49-F238E27FC236}">
                <a16:creationId xmlns:a16="http://schemas.microsoft.com/office/drawing/2014/main" id="{36E20EE9-E706-4ACD-B59C-A03F9A2DE6B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0512EE2E-0BC7-424D-8446-F0DCECE9F39C}"/>
              </a:ext>
            </a:extLst>
          </p:cNvPr>
          <p:cNvSpPr>
            <a:spLocks noGrp="1"/>
          </p:cNvSpPr>
          <p:nvPr>
            <p:ph type="sldNum" sz="quarter" idx="12"/>
          </p:nvPr>
        </p:nvSpPr>
        <p:spPr/>
        <p:txBody>
          <a:bodyPr/>
          <a:lstStyle/>
          <a:p>
            <a:fld id="{8BA4E876-1E2A-41C4-BFA0-7D60E841BEBF}" type="slidenum">
              <a:rPr lang="en-IN" smtClean="0"/>
              <a:t>17</a:t>
            </a:fld>
            <a:endParaRPr lang="en-IN"/>
          </a:p>
        </p:txBody>
      </p:sp>
      <p:pic>
        <p:nvPicPr>
          <p:cNvPr id="7" name="Picture 6" descr="A drawing of a face&#10;&#10;Description automatically generated">
            <a:extLst>
              <a:ext uri="{FF2B5EF4-FFF2-40B4-BE49-F238E27FC236}">
                <a16:creationId xmlns:a16="http://schemas.microsoft.com/office/drawing/2014/main" id="{C2FEA93F-48EC-4F23-A2F9-6F31AEACA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991424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026">
            <a:extLst>
              <a:ext uri="{FF2B5EF4-FFF2-40B4-BE49-F238E27FC236}">
                <a16:creationId xmlns:a16="http://schemas.microsoft.com/office/drawing/2014/main" id="{238E9E32-9256-462B-AE0C-A9610B457DB5}"/>
              </a:ext>
            </a:extLst>
          </p:cNvPr>
          <p:cNvSpPr>
            <a:spLocks noGrp="1" noChangeArrowheads="1"/>
          </p:cNvSpPr>
          <p:nvPr>
            <p:ph type="title"/>
          </p:nvPr>
        </p:nvSpPr>
        <p:spPr/>
        <p:txBody>
          <a:bodyPr/>
          <a:lstStyle/>
          <a:p>
            <a:pPr>
              <a:defRPr/>
            </a:pPr>
            <a:r>
              <a:rPr lang="en-US" altLang="en-US"/>
              <a:t>What is an algorithm?</a:t>
            </a:r>
          </a:p>
        </p:txBody>
      </p:sp>
      <p:sp>
        <p:nvSpPr>
          <p:cNvPr id="242691" name="Rectangle 1027">
            <a:extLst>
              <a:ext uri="{FF2B5EF4-FFF2-40B4-BE49-F238E27FC236}">
                <a16:creationId xmlns:a16="http://schemas.microsoft.com/office/drawing/2014/main" id="{18597346-6581-4441-A582-1A11DF6470F6}"/>
              </a:ext>
            </a:extLst>
          </p:cNvPr>
          <p:cNvSpPr>
            <a:spLocks noGrp="1" noChangeArrowheads="1"/>
          </p:cNvSpPr>
          <p:nvPr>
            <p:ph type="body" idx="1"/>
          </p:nvPr>
        </p:nvSpPr>
        <p:spPr/>
        <p:txBody>
          <a:bodyPr>
            <a:normAutofit fontScale="92500" lnSpcReduction="10000"/>
          </a:bodyPr>
          <a:lstStyle/>
          <a:p>
            <a:pPr marL="457200" indent="-457200">
              <a:lnSpc>
                <a:spcPct val="90000"/>
              </a:lnSpc>
              <a:defRPr/>
            </a:pPr>
            <a:r>
              <a:rPr lang="en-US" altLang="en-US"/>
              <a:t>Recipe, process, method, technique, procedure, routine,… with the following requirements:</a:t>
            </a:r>
          </a:p>
          <a:p>
            <a:pPr marL="457200" indent="-457200">
              <a:lnSpc>
                <a:spcPct val="90000"/>
              </a:lnSpc>
              <a:buFont typeface="Monotype Sorts" pitchFamily="2" charset="2"/>
              <a:buAutoNum type="arabicPeriod"/>
              <a:defRPr/>
            </a:pPr>
            <a:r>
              <a:rPr lang="en-US" altLang="en-US"/>
              <a:t>Finiteness</a:t>
            </a:r>
          </a:p>
          <a:p>
            <a:pPr marL="1257300" lvl="2" indent="-342900">
              <a:lnSpc>
                <a:spcPct val="90000"/>
              </a:lnSpc>
              <a:buFont typeface="Monotype Sorts" pitchFamily="2" charset="2"/>
              <a:buChar char="b"/>
              <a:defRPr/>
            </a:pPr>
            <a:r>
              <a:rPr lang="en-US" altLang="en-US" sz="1800"/>
              <a:t>terminates after a finite number of steps</a:t>
            </a:r>
          </a:p>
          <a:p>
            <a:pPr marL="457200" indent="-457200">
              <a:lnSpc>
                <a:spcPct val="90000"/>
              </a:lnSpc>
              <a:buFont typeface="Monotype Sorts" pitchFamily="2" charset="2"/>
              <a:buAutoNum type="arabicPeriod"/>
              <a:defRPr/>
            </a:pPr>
            <a:r>
              <a:rPr lang="en-US" altLang="en-US"/>
              <a:t>Definiteness</a:t>
            </a:r>
          </a:p>
          <a:p>
            <a:pPr marL="1257300" lvl="2" indent="-342900">
              <a:lnSpc>
                <a:spcPct val="90000"/>
              </a:lnSpc>
              <a:buFont typeface="Monotype Sorts" pitchFamily="2" charset="2"/>
              <a:buChar char="b"/>
              <a:defRPr/>
            </a:pPr>
            <a:r>
              <a:rPr lang="en-US" altLang="en-US" sz="1800"/>
              <a:t>rigorously and unambiguously specified</a:t>
            </a:r>
          </a:p>
          <a:p>
            <a:pPr marL="457200" indent="-457200">
              <a:lnSpc>
                <a:spcPct val="90000"/>
              </a:lnSpc>
              <a:buFont typeface="Monotype Sorts" pitchFamily="2" charset="2"/>
              <a:buAutoNum type="arabicPeriod"/>
              <a:defRPr/>
            </a:pPr>
            <a:r>
              <a:rPr lang="en-US" altLang="en-US"/>
              <a:t>Clearly specified input</a:t>
            </a:r>
          </a:p>
          <a:p>
            <a:pPr marL="1257300" lvl="2" indent="-342900">
              <a:lnSpc>
                <a:spcPct val="90000"/>
              </a:lnSpc>
              <a:buFont typeface="Monotype Sorts" pitchFamily="2" charset="2"/>
              <a:buChar char="b"/>
              <a:defRPr/>
            </a:pPr>
            <a:r>
              <a:rPr lang="en-US" altLang="en-US" sz="1800"/>
              <a:t>valid inputs are clearly specified</a:t>
            </a:r>
          </a:p>
          <a:p>
            <a:pPr marL="457200" indent="-457200">
              <a:lnSpc>
                <a:spcPct val="90000"/>
              </a:lnSpc>
              <a:buFont typeface="Monotype Sorts" pitchFamily="2" charset="2"/>
              <a:buAutoNum type="arabicPeriod"/>
              <a:defRPr/>
            </a:pPr>
            <a:r>
              <a:rPr lang="en-US" altLang="en-US"/>
              <a:t>Clearly specified/expected output</a:t>
            </a:r>
          </a:p>
          <a:p>
            <a:pPr marL="1257300" lvl="2" indent="-342900">
              <a:lnSpc>
                <a:spcPct val="90000"/>
              </a:lnSpc>
              <a:buFont typeface="Monotype Sorts" pitchFamily="2" charset="2"/>
              <a:buChar char="b"/>
              <a:defRPr/>
            </a:pPr>
            <a:r>
              <a:rPr lang="en-US" altLang="en-US" sz="1800"/>
              <a:t>can be proved to produce the correct output given a valid input</a:t>
            </a:r>
          </a:p>
          <a:p>
            <a:pPr marL="457200" indent="-457200">
              <a:lnSpc>
                <a:spcPct val="90000"/>
              </a:lnSpc>
              <a:buFont typeface="Monotype Sorts" pitchFamily="2" charset="2"/>
              <a:buAutoNum type="arabicPeriod"/>
              <a:defRPr/>
            </a:pPr>
            <a:r>
              <a:rPr lang="en-US" altLang="en-US"/>
              <a:t>Effectiveness</a:t>
            </a:r>
          </a:p>
          <a:p>
            <a:pPr marL="1257300" lvl="2" indent="-342900">
              <a:lnSpc>
                <a:spcPct val="90000"/>
              </a:lnSpc>
              <a:buFont typeface="Monotype Sorts" pitchFamily="2" charset="2"/>
              <a:buChar char="b"/>
              <a:defRPr/>
            </a:pPr>
            <a:r>
              <a:rPr lang="en-US" altLang="en-US" sz="1800"/>
              <a:t>steps are sufficiently simple and basic</a:t>
            </a:r>
          </a:p>
          <a:p>
            <a:pPr marL="1257300" lvl="2" indent="-342900">
              <a:lnSpc>
                <a:spcPct val="90000"/>
              </a:lnSpc>
              <a:buFont typeface="Monotype Sorts" pitchFamily="2" charset="2"/>
              <a:buChar char="b"/>
              <a:defRPr/>
            </a:pPr>
            <a:endParaRPr lang="en-US" altLang="en-US" sz="1800"/>
          </a:p>
          <a:p>
            <a:pPr marL="457200" indent="-457200">
              <a:lnSpc>
                <a:spcPct val="90000"/>
              </a:lnSpc>
              <a:buFont typeface="Monotype Sorts" pitchFamily="2" charset="2"/>
              <a:buAutoNum type="arabicPeriod"/>
              <a:defRPr/>
            </a:pPr>
            <a:endParaRPr lang="en-US" altLang="en-US"/>
          </a:p>
        </p:txBody>
      </p:sp>
      <p:sp>
        <p:nvSpPr>
          <p:cNvPr id="2" name="Footer Placeholder 1">
            <a:extLst>
              <a:ext uri="{FF2B5EF4-FFF2-40B4-BE49-F238E27FC236}">
                <a16:creationId xmlns:a16="http://schemas.microsoft.com/office/drawing/2014/main" id="{83503D8E-43B4-4FEE-855C-8C18F15618CC}"/>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E6088AA3-CE2F-4FEB-8679-9C002597C4D2}"/>
              </a:ext>
            </a:extLst>
          </p:cNvPr>
          <p:cNvSpPr>
            <a:spLocks noGrp="1"/>
          </p:cNvSpPr>
          <p:nvPr>
            <p:ph type="sldNum" sz="quarter" idx="12"/>
          </p:nvPr>
        </p:nvSpPr>
        <p:spPr/>
        <p:txBody>
          <a:bodyPr/>
          <a:lstStyle/>
          <a:p>
            <a:fld id="{8BA4E876-1E2A-41C4-BFA0-7D60E841BEBF}" type="slidenum">
              <a:rPr lang="en-IN" smtClean="0"/>
              <a:t>18</a:t>
            </a:fld>
            <a:endParaRPr lang="en-IN"/>
          </a:p>
        </p:txBody>
      </p:sp>
      <p:pic>
        <p:nvPicPr>
          <p:cNvPr id="7" name="Picture 6" descr="A drawing of a face&#10;&#10;Description automatically generated">
            <a:extLst>
              <a:ext uri="{FF2B5EF4-FFF2-40B4-BE49-F238E27FC236}">
                <a16:creationId xmlns:a16="http://schemas.microsoft.com/office/drawing/2014/main" id="{FA25C8D4-89A6-4CEE-A7A9-6A4EEC16A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13054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8D14A282-B29A-4055-9C08-7A5FADE517CA}"/>
              </a:ext>
            </a:extLst>
          </p:cNvPr>
          <p:cNvSpPr>
            <a:spLocks noGrp="1" noChangeArrowheads="1"/>
          </p:cNvSpPr>
          <p:nvPr>
            <p:ph type="title"/>
          </p:nvPr>
        </p:nvSpPr>
        <p:spPr/>
        <p:txBody>
          <a:bodyPr/>
          <a:lstStyle/>
          <a:p>
            <a:pPr>
              <a:defRPr/>
            </a:pPr>
            <a:r>
              <a:rPr lang="en-US" altLang="en-US"/>
              <a:t>Why study algorithms?</a:t>
            </a:r>
          </a:p>
        </p:txBody>
      </p:sp>
      <p:sp>
        <p:nvSpPr>
          <p:cNvPr id="244739" name="Rectangle 3">
            <a:extLst>
              <a:ext uri="{FF2B5EF4-FFF2-40B4-BE49-F238E27FC236}">
                <a16:creationId xmlns:a16="http://schemas.microsoft.com/office/drawing/2014/main" id="{A79CC5B8-462A-4CE6-B933-575A0E18F91E}"/>
              </a:ext>
            </a:extLst>
          </p:cNvPr>
          <p:cNvSpPr>
            <a:spLocks noGrp="1" noChangeArrowheads="1"/>
          </p:cNvSpPr>
          <p:nvPr>
            <p:ph type="body" idx="1"/>
          </p:nvPr>
        </p:nvSpPr>
        <p:spPr/>
        <p:txBody>
          <a:bodyPr/>
          <a:lstStyle/>
          <a:p>
            <a:pPr>
              <a:defRPr/>
            </a:pPr>
            <a:r>
              <a:rPr lang="en-US" altLang="en-US"/>
              <a:t>Theoretical importance</a:t>
            </a:r>
          </a:p>
          <a:p>
            <a:pPr>
              <a:defRPr/>
            </a:pPr>
            <a:endParaRPr lang="en-US" altLang="en-US"/>
          </a:p>
          <a:p>
            <a:pPr lvl="1">
              <a:defRPr/>
            </a:pPr>
            <a:r>
              <a:rPr lang="en-US" altLang="en-US"/>
              <a:t>The core of Computer science</a:t>
            </a:r>
          </a:p>
          <a:p>
            <a:pPr lvl="1">
              <a:defRPr/>
            </a:pPr>
            <a:endParaRPr lang="en-US" altLang="en-US"/>
          </a:p>
          <a:p>
            <a:pPr>
              <a:defRPr/>
            </a:pPr>
            <a:r>
              <a:rPr lang="en-US" altLang="en-US"/>
              <a:t>Practical importance</a:t>
            </a:r>
          </a:p>
          <a:p>
            <a:pPr lvl="1">
              <a:defRPr/>
            </a:pPr>
            <a:endParaRPr lang="en-US" altLang="en-US"/>
          </a:p>
          <a:p>
            <a:pPr lvl="1">
              <a:defRPr/>
            </a:pPr>
            <a:r>
              <a:rPr lang="en-US" altLang="en-US"/>
              <a:t>A practitioner’s toolkit of known algorithms</a:t>
            </a:r>
          </a:p>
          <a:p>
            <a:pPr lvl="1">
              <a:defRPr/>
            </a:pPr>
            <a:endParaRPr lang="en-US" altLang="en-US"/>
          </a:p>
          <a:p>
            <a:pPr lvl="1">
              <a:defRPr/>
            </a:pPr>
            <a:r>
              <a:rPr lang="en-US" altLang="en-US"/>
              <a:t>Framework for designing and analyzing algorithms for new problems</a:t>
            </a:r>
          </a:p>
          <a:p>
            <a:pPr lvl="4">
              <a:defRPr/>
            </a:pPr>
            <a:endParaRPr lang="en-US" altLang="en-US" sz="1800"/>
          </a:p>
          <a:p>
            <a:pPr lvl="1">
              <a:buFontTx/>
              <a:buNone/>
              <a:defRPr/>
            </a:pPr>
            <a:endParaRPr lang="en-US" altLang="en-US"/>
          </a:p>
        </p:txBody>
      </p:sp>
      <p:sp>
        <p:nvSpPr>
          <p:cNvPr id="10245" name="Text Box 4">
            <a:extLst>
              <a:ext uri="{FF2B5EF4-FFF2-40B4-BE49-F238E27FC236}">
                <a16:creationId xmlns:a16="http://schemas.microsoft.com/office/drawing/2014/main" id="{BC78CF1F-FCF9-4775-ACB7-BB0BA6C9F745}"/>
              </a:ext>
            </a:extLst>
          </p:cNvPr>
          <p:cNvSpPr txBox="1">
            <a:spLocks noChangeArrowheads="1"/>
          </p:cNvSpPr>
          <p:nvPr/>
        </p:nvSpPr>
        <p:spPr bwMode="auto">
          <a:xfrm>
            <a:off x="1406769" y="5584314"/>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400"/>
              <a:t>Example: Google’s PageRank Technology</a:t>
            </a:r>
          </a:p>
        </p:txBody>
      </p:sp>
      <p:sp>
        <p:nvSpPr>
          <p:cNvPr id="2" name="Footer Placeholder 1">
            <a:extLst>
              <a:ext uri="{FF2B5EF4-FFF2-40B4-BE49-F238E27FC236}">
                <a16:creationId xmlns:a16="http://schemas.microsoft.com/office/drawing/2014/main" id="{19F52686-2247-403E-9DB2-FCEA6578E64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932DC751-84B7-4684-8DAF-F116567080F8}"/>
              </a:ext>
            </a:extLst>
          </p:cNvPr>
          <p:cNvSpPr>
            <a:spLocks noGrp="1"/>
          </p:cNvSpPr>
          <p:nvPr>
            <p:ph type="sldNum" sz="quarter" idx="12"/>
          </p:nvPr>
        </p:nvSpPr>
        <p:spPr/>
        <p:txBody>
          <a:bodyPr/>
          <a:lstStyle/>
          <a:p>
            <a:fld id="{8BA4E876-1E2A-41C4-BFA0-7D60E841BEBF}" type="slidenum">
              <a:rPr lang="en-IN" smtClean="0"/>
              <a:t>19</a:t>
            </a:fld>
            <a:endParaRPr lang="en-IN"/>
          </a:p>
        </p:txBody>
      </p:sp>
      <p:pic>
        <p:nvPicPr>
          <p:cNvPr id="8" name="Picture 7" descr="A drawing of a face&#10;&#10;Description automatically generated">
            <a:extLst>
              <a:ext uri="{FF2B5EF4-FFF2-40B4-BE49-F238E27FC236}">
                <a16:creationId xmlns:a16="http://schemas.microsoft.com/office/drawing/2014/main" id="{327335D4-EA01-48B3-AC22-4A43A7E69D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09684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1</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 </a:t>
            </a:r>
            <a:r>
              <a:rPr lang="en-US" sz="4000"/>
              <a:t> Introduction and motivation</a:t>
            </a:r>
            <a:br>
              <a:rPr lang="en-US" sz="4000"/>
            </a:br>
            <a:endParaRPr lang="en-US" sz="4000"/>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1574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D1375C69-16BE-42C2-8452-34BFA9D647DF}"/>
              </a:ext>
            </a:extLst>
          </p:cNvPr>
          <p:cNvSpPr>
            <a:spLocks noGrp="1" noChangeArrowheads="1"/>
          </p:cNvSpPr>
          <p:nvPr>
            <p:ph type="title"/>
          </p:nvPr>
        </p:nvSpPr>
        <p:spPr>
          <a:xfrm>
            <a:off x="2133600" y="152400"/>
            <a:ext cx="8305800" cy="685800"/>
          </a:xfrm>
        </p:spPr>
        <p:txBody>
          <a:bodyPr>
            <a:normAutofit fontScale="90000"/>
          </a:bodyPr>
          <a:lstStyle/>
          <a:p>
            <a:pPr>
              <a:defRPr/>
            </a:pPr>
            <a:r>
              <a:rPr lang="en-US" altLang="en-US"/>
              <a:t>Algorithm  design techniques/strategies</a:t>
            </a:r>
          </a:p>
        </p:txBody>
      </p:sp>
      <p:sp>
        <p:nvSpPr>
          <p:cNvPr id="166915" name="Rectangle 3">
            <a:extLst>
              <a:ext uri="{FF2B5EF4-FFF2-40B4-BE49-F238E27FC236}">
                <a16:creationId xmlns:a16="http://schemas.microsoft.com/office/drawing/2014/main" id="{4C63C431-118E-4CB5-B473-D92F53E8B46C}"/>
              </a:ext>
            </a:extLst>
          </p:cNvPr>
          <p:cNvSpPr>
            <a:spLocks noGrp="1" noChangeArrowheads="1"/>
          </p:cNvSpPr>
          <p:nvPr>
            <p:ph type="body" sz="half" idx="1"/>
          </p:nvPr>
        </p:nvSpPr>
        <p:spPr>
          <a:xfrm>
            <a:off x="2209800" y="1676400"/>
            <a:ext cx="3810000" cy="3962400"/>
          </a:xfrm>
        </p:spPr>
        <p:txBody>
          <a:bodyPr/>
          <a:lstStyle/>
          <a:p>
            <a:pPr>
              <a:defRPr/>
            </a:pPr>
            <a:r>
              <a:rPr lang="en-US" altLang="en-US" sz="2400"/>
              <a:t>Brute force</a:t>
            </a:r>
          </a:p>
          <a:p>
            <a:pPr>
              <a:defRPr/>
            </a:pPr>
            <a:endParaRPr lang="en-US" altLang="en-US" sz="2400"/>
          </a:p>
          <a:p>
            <a:pPr>
              <a:defRPr/>
            </a:pPr>
            <a:r>
              <a:rPr lang="en-US" altLang="en-US" sz="2400"/>
              <a:t>Divide and conquer</a:t>
            </a:r>
          </a:p>
          <a:p>
            <a:pPr>
              <a:defRPr/>
            </a:pPr>
            <a:endParaRPr lang="en-US" altLang="en-US" sz="2400"/>
          </a:p>
          <a:p>
            <a:pPr>
              <a:defRPr/>
            </a:pPr>
            <a:r>
              <a:rPr lang="en-US" altLang="en-US" sz="2400"/>
              <a:t>Decrease and conquer</a:t>
            </a:r>
          </a:p>
          <a:p>
            <a:pPr>
              <a:defRPr/>
            </a:pPr>
            <a:endParaRPr lang="en-US" altLang="en-US" sz="2400"/>
          </a:p>
          <a:p>
            <a:pPr>
              <a:defRPr/>
            </a:pPr>
            <a:r>
              <a:rPr lang="en-US" altLang="en-US" sz="2400"/>
              <a:t>Transform and conquer</a:t>
            </a:r>
            <a:br>
              <a:rPr lang="en-US" altLang="en-US" sz="2400"/>
            </a:br>
            <a:endParaRPr lang="en-US" altLang="en-US" sz="2400"/>
          </a:p>
          <a:p>
            <a:pPr>
              <a:defRPr/>
            </a:pPr>
            <a:r>
              <a:rPr lang="en-US" altLang="en-US" sz="2400"/>
              <a:t>Space and time tradeoffs</a:t>
            </a:r>
          </a:p>
          <a:p>
            <a:pPr>
              <a:defRPr/>
            </a:pPr>
            <a:endParaRPr lang="en-US" altLang="en-US" sz="2400"/>
          </a:p>
          <a:p>
            <a:pPr>
              <a:defRPr/>
            </a:pPr>
            <a:endParaRPr lang="en-US" altLang="en-US" sz="2000"/>
          </a:p>
        </p:txBody>
      </p:sp>
      <p:sp>
        <p:nvSpPr>
          <p:cNvPr id="166918" name="Rectangle 6">
            <a:extLst>
              <a:ext uri="{FF2B5EF4-FFF2-40B4-BE49-F238E27FC236}">
                <a16:creationId xmlns:a16="http://schemas.microsoft.com/office/drawing/2014/main" id="{D6288BF1-5514-4CAB-828B-AFBBA1881DA5}"/>
              </a:ext>
            </a:extLst>
          </p:cNvPr>
          <p:cNvSpPr>
            <a:spLocks noChangeArrowheads="1"/>
          </p:cNvSpPr>
          <p:nvPr/>
        </p:nvSpPr>
        <p:spPr bwMode="auto">
          <a:xfrm>
            <a:off x="6248400" y="1676400"/>
            <a:ext cx="4419600" cy="3810000"/>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000" b="1">
                <a:solidFill>
                  <a:srgbClr val="FFFF99"/>
                </a:solidFill>
                <a:effectLst>
                  <a:outerShdw blurRad="38100" dist="38100" dir="2700000" algn="tl">
                    <a:srgbClr val="000000"/>
                  </a:outerShdw>
                </a:effectLst>
                <a:latin typeface="Times New Roman" pitchFamily="18" charset="0"/>
              </a:defRPr>
            </a:lvl1pPr>
            <a:lvl2pPr marL="742950" indent="-285750" algn="l">
              <a:spcBef>
                <a:spcPct val="20000"/>
              </a:spcBef>
              <a:buClr>
                <a:srgbClr val="A50021"/>
              </a:buClr>
              <a:buChar char="•"/>
              <a:defRPr kumimoji="1" b="1">
                <a:solidFill>
                  <a:srgbClr val="FFFF99"/>
                </a:solidFill>
                <a:effectLst>
                  <a:outerShdw blurRad="38100" dist="38100" dir="2700000" algn="tl">
                    <a:srgbClr val="000000"/>
                  </a:outerShdw>
                </a:effectLst>
                <a:latin typeface="Times New Roman" pitchFamily="18" charset="0"/>
              </a:defRPr>
            </a:lvl2pPr>
            <a:lvl3pPr marL="11430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3pPr>
            <a:lvl4pPr marL="16002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4pPr>
            <a:lvl5pPr marL="2057400" indent="-228600" algn="l">
              <a:spcBef>
                <a:spcPct val="20000"/>
              </a:spcBef>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5pPr>
            <a:lvl6pPr marL="25146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6pPr>
            <a:lvl7pPr marL="29718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7pPr>
            <a:lvl8pPr marL="34290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8pPr>
            <a:lvl9pPr marL="3886200" indent="-228600" eaLnBrk="0" fontAlgn="base" hangingPunct="0">
              <a:spcBef>
                <a:spcPct val="20000"/>
              </a:spcBef>
              <a:spcAft>
                <a:spcPct val="0"/>
              </a:spcAft>
              <a:buClr>
                <a:srgbClr val="A50021"/>
              </a:buClr>
              <a:buChar char="»"/>
              <a:defRPr kumimoji="1" sz="1600" b="1">
                <a:solidFill>
                  <a:srgbClr val="FFFF99"/>
                </a:solidFill>
                <a:effectLst>
                  <a:outerShdw blurRad="38100" dist="38100" dir="2700000" algn="tl">
                    <a:srgbClr val="000000"/>
                  </a:outerShdw>
                </a:effectLst>
                <a:latin typeface="Times New Roman" pitchFamily="18" charset="0"/>
              </a:defRPr>
            </a:lvl9pPr>
          </a:lstStyle>
          <a:p>
            <a:pPr>
              <a:defRPr/>
            </a:pPr>
            <a:r>
              <a:rPr lang="en-US" altLang="en-US" sz="2400" b="0">
                <a:solidFill>
                  <a:schemeClr val="tx1"/>
                </a:solidFill>
                <a:effectLst/>
              </a:rPr>
              <a:t>Greedy approach</a:t>
            </a:r>
          </a:p>
          <a:p>
            <a:pPr>
              <a:defRPr/>
            </a:pPr>
            <a:endParaRPr lang="en-US" altLang="en-US" sz="2400" b="0">
              <a:solidFill>
                <a:schemeClr val="tx1"/>
              </a:solidFill>
              <a:effectLst/>
            </a:endParaRPr>
          </a:p>
          <a:p>
            <a:pPr>
              <a:defRPr/>
            </a:pPr>
            <a:r>
              <a:rPr lang="en-US" altLang="en-US" sz="2400" b="0">
                <a:solidFill>
                  <a:schemeClr val="tx1"/>
                </a:solidFill>
                <a:effectLst/>
              </a:rPr>
              <a:t>Dynamic programming</a:t>
            </a:r>
            <a:br>
              <a:rPr lang="en-US" altLang="en-US" sz="2400" b="0">
                <a:solidFill>
                  <a:schemeClr val="tx1"/>
                </a:solidFill>
                <a:effectLst/>
              </a:rPr>
            </a:br>
            <a:endParaRPr lang="en-US" altLang="en-US" sz="2400" b="0">
              <a:solidFill>
                <a:schemeClr val="tx1"/>
              </a:solidFill>
              <a:effectLst/>
            </a:endParaRPr>
          </a:p>
          <a:p>
            <a:pPr>
              <a:lnSpc>
                <a:spcPct val="110000"/>
              </a:lnSpc>
              <a:defRPr/>
            </a:pPr>
            <a:r>
              <a:rPr lang="en-US" altLang="en-US" sz="2400" b="0">
                <a:solidFill>
                  <a:schemeClr val="tx1"/>
                </a:solidFill>
                <a:effectLst/>
              </a:rPr>
              <a:t>Iterative improvement</a:t>
            </a:r>
            <a:br>
              <a:rPr lang="en-US" altLang="en-US" sz="2400" b="0">
                <a:solidFill>
                  <a:schemeClr val="tx1"/>
                </a:solidFill>
                <a:effectLst/>
              </a:rPr>
            </a:br>
            <a:endParaRPr lang="en-US" altLang="en-US" sz="2400" b="0">
              <a:solidFill>
                <a:schemeClr val="tx1"/>
              </a:solidFill>
              <a:effectLst/>
            </a:endParaRPr>
          </a:p>
          <a:p>
            <a:pPr>
              <a:lnSpc>
                <a:spcPct val="110000"/>
              </a:lnSpc>
              <a:defRPr/>
            </a:pPr>
            <a:r>
              <a:rPr lang="en-US" altLang="en-US" sz="2400" b="0">
                <a:solidFill>
                  <a:schemeClr val="tx1"/>
                </a:solidFill>
                <a:effectLst/>
              </a:rPr>
              <a:t>Backtracking </a:t>
            </a:r>
            <a:br>
              <a:rPr lang="en-US" altLang="en-US" sz="2400" b="0">
                <a:solidFill>
                  <a:schemeClr val="tx1"/>
                </a:solidFill>
                <a:effectLst/>
              </a:rPr>
            </a:br>
            <a:endParaRPr lang="en-US" altLang="en-US" sz="2400" b="0">
              <a:solidFill>
                <a:schemeClr val="tx1"/>
              </a:solidFill>
              <a:effectLst/>
            </a:endParaRPr>
          </a:p>
          <a:p>
            <a:pPr>
              <a:lnSpc>
                <a:spcPct val="110000"/>
              </a:lnSpc>
              <a:defRPr/>
            </a:pPr>
            <a:r>
              <a:rPr lang="en-US" altLang="en-US" sz="2400" b="0">
                <a:solidFill>
                  <a:schemeClr val="tx1"/>
                </a:solidFill>
                <a:effectLst/>
              </a:rPr>
              <a:t>Branch and bound</a:t>
            </a:r>
          </a:p>
          <a:p>
            <a:pPr>
              <a:defRPr/>
            </a:pPr>
            <a:endParaRPr lang="en-US" altLang="en-US" sz="2400" b="0">
              <a:solidFill>
                <a:schemeClr val="tx1"/>
              </a:solidFill>
              <a:effectLst/>
            </a:endParaRPr>
          </a:p>
          <a:p>
            <a:pPr>
              <a:defRPr/>
            </a:pPr>
            <a:endParaRPr lang="en-US" altLang="en-US" sz="2000" b="0">
              <a:solidFill>
                <a:schemeClr val="tx1"/>
              </a:solidFill>
              <a:effectLst/>
            </a:endParaRPr>
          </a:p>
          <a:p>
            <a:pPr>
              <a:defRPr/>
            </a:pPr>
            <a:endParaRPr lang="en-US" altLang="en-US" sz="2000" b="0">
              <a:solidFill>
                <a:schemeClr val="tx1"/>
              </a:solidFill>
              <a:effectLst/>
            </a:endParaRPr>
          </a:p>
          <a:p>
            <a:pPr>
              <a:defRPr/>
            </a:pPr>
            <a:endParaRPr lang="en-US" altLang="en-US" sz="2000" b="0">
              <a:solidFill>
                <a:schemeClr val="tx1"/>
              </a:solidFill>
              <a:effectLst/>
            </a:endParaRPr>
          </a:p>
        </p:txBody>
      </p:sp>
      <p:sp>
        <p:nvSpPr>
          <p:cNvPr id="2" name="Footer Placeholder 1">
            <a:extLst>
              <a:ext uri="{FF2B5EF4-FFF2-40B4-BE49-F238E27FC236}">
                <a16:creationId xmlns:a16="http://schemas.microsoft.com/office/drawing/2014/main" id="{8ADCF2E6-6587-47C2-A455-3F443AFAC70C}"/>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8F391BFA-7CF8-47F0-B984-EFA0726718D9}"/>
              </a:ext>
            </a:extLst>
          </p:cNvPr>
          <p:cNvSpPr>
            <a:spLocks noGrp="1"/>
          </p:cNvSpPr>
          <p:nvPr>
            <p:ph type="sldNum" sz="quarter" idx="12"/>
          </p:nvPr>
        </p:nvSpPr>
        <p:spPr/>
        <p:txBody>
          <a:bodyPr/>
          <a:lstStyle/>
          <a:p>
            <a:fld id="{8BA4E876-1E2A-41C4-BFA0-7D60E841BEBF}" type="slidenum">
              <a:rPr lang="en-IN" smtClean="0"/>
              <a:t>20</a:t>
            </a:fld>
            <a:endParaRPr lang="en-IN"/>
          </a:p>
        </p:txBody>
      </p:sp>
      <p:pic>
        <p:nvPicPr>
          <p:cNvPr id="8" name="Picture 7" descr="A drawing of a face&#10;&#10;Description automatically generated">
            <a:extLst>
              <a:ext uri="{FF2B5EF4-FFF2-40B4-BE49-F238E27FC236}">
                <a16:creationId xmlns:a16="http://schemas.microsoft.com/office/drawing/2014/main" id="{AA20A07A-586D-4E00-95CD-E1C525A76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227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D454467B-D667-4539-A5BC-74382C9659B5}"/>
              </a:ext>
            </a:extLst>
          </p:cNvPr>
          <p:cNvSpPr>
            <a:spLocks noGrp="1" noChangeArrowheads="1"/>
          </p:cNvSpPr>
          <p:nvPr>
            <p:ph type="title"/>
          </p:nvPr>
        </p:nvSpPr>
        <p:spPr/>
        <p:txBody>
          <a:bodyPr/>
          <a:lstStyle/>
          <a:p>
            <a:pPr>
              <a:defRPr/>
            </a:pPr>
            <a:r>
              <a:rPr lang="en-US" altLang="en-US"/>
              <a:t>Analysis of algorithms</a:t>
            </a:r>
          </a:p>
        </p:txBody>
      </p:sp>
      <p:sp>
        <p:nvSpPr>
          <p:cNvPr id="174083" name="Rectangle 3">
            <a:extLst>
              <a:ext uri="{FF2B5EF4-FFF2-40B4-BE49-F238E27FC236}">
                <a16:creationId xmlns:a16="http://schemas.microsoft.com/office/drawing/2014/main" id="{963B7E77-0095-47F0-81CD-D43793355C5A}"/>
              </a:ext>
            </a:extLst>
          </p:cNvPr>
          <p:cNvSpPr>
            <a:spLocks noGrp="1" noChangeArrowheads="1"/>
          </p:cNvSpPr>
          <p:nvPr>
            <p:ph type="body" idx="1"/>
          </p:nvPr>
        </p:nvSpPr>
        <p:spPr/>
        <p:txBody>
          <a:bodyPr/>
          <a:lstStyle/>
          <a:p>
            <a:pPr>
              <a:defRPr/>
            </a:pPr>
            <a:r>
              <a:rPr lang="en-US" altLang="en-US"/>
              <a:t>How good is the algorithm?</a:t>
            </a:r>
          </a:p>
          <a:p>
            <a:pPr lvl="1">
              <a:defRPr/>
            </a:pPr>
            <a:r>
              <a:rPr lang="en-US" altLang="en-US" sz="2400"/>
              <a:t>time efficiency</a:t>
            </a:r>
          </a:p>
          <a:p>
            <a:pPr lvl="1">
              <a:defRPr/>
            </a:pPr>
            <a:r>
              <a:rPr lang="en-US" altLang="en-US" sz="2400"/>
              <a:t>space efficiency</a:t>
            </a:r>
          </a:p>
          <a:p>
            <a:pPr lvl="1">
              <a:defRPr/>
            </a:pPr>
            <a:r>
              <a:rPr lang="en-US" altLang="en-US" sz="2400">
                <a:solidFill>
                  <a:srgbClr val="FF9933"/>
                </a:solidFill>
              </a:rPr>
              <a:t>correctness ignored in this course</a:t>
            </a:r>
          </a:p>
          <a:p>
            <a:pPr>
              <a:defRPr/>
            </a:pPr>
            <a:endParaRPr lang="en-US" altLang="en-US">
              <a:solidFill>
                <a:srgbClr val="FF9933"/>
              </a:solidFill>
            </a:endParaRPr>
          </a:p>
          <a:p>
            <a:pPr>
              <a:defRPr/>
            </a:pPr>
            <a:r>
              <a:rPr lang="en-US" altLang="en-US"/>
              <a:t>Does there exist a better algorithm?</a:t>
            </a:r>
          </a:p>
          <a:p>
            <a:pPr lvl="1">
              <a:defRPr/>
            </a:pPr>
            <a:r>
              <a:rPr lang="en-US" altLang="en-US" sz="2400"/>
              <a:t>lower bounds</a:t>
            </a:r>
          </a:p>
          <a:p>
            <a:pPr lvl="1">
              <a:defRPr/>
            </a:pPr>
            <a:r>
              <a:rPr lang="en-US" altLang="en-US" sz="2400"/>
              <a:t>optimality</a:t>
            </a:r>
          </a:p>
        </p:txBody>
      </p:sp>
      <p:sp>
        <p:nvSpPr>
          <p:cNvPr id="2" name="Footer Placeholder 1">
            <a:extLst>
              <a:ext uri="{FF2B5EF4-FFF2-40B4-BE49-F238E27FC236}">
                <a16:creationId xmlns:a16="http://schemas.microsoft.com/office/drawing/2014/main" id="{B1991453-C34B-4D98-ACA5-E5A455C376B9}"/>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7D2E3B1-2E25-4FE5-8256-8F02AE896472}"/>
              </a:ext>
            </a:extLst>
          </p:cNvPr>
          <p:cNvSpPr>
            <a:spLocks noGrp="1"/>
          </p:cNvSpPr>
          <p:nvPr>
            <p:ph type="sldNum" sz="quarter" idx="12"/>
          </p:nvPr>
        </p:nvSpPr>
        <p:spPr/>
        <p:txBody>
          <a:bodyPr/>
          <a:lstStyle/>
          <a:p>
            <a:fld id="{8BA4E876-1E2A-41C4-BFA0-7D60E841BEBF}" type="slidenum">
              <a:rPr lang="en-IN" smtClean="0"/>
              <a:t>21</a:t>
            </a:fld>
            <a:endParaRPr lang="en-IN"/>
          </a:p>
        </p:txBody>
      </p:sp>
      <p:pic>
        <p:nvPicPr>
          <p:cNvPr id="7" name="Picture 6" descr="A drawing of a face&#10;&#10;Description automatically generated">
            <a:extLst>
              <a:ext uri="{FF2B5EF4-FFF2-40B4-BE49-F238E27FC236}">
                <a16:creationId xmlns:a16="http://schemas.microsoft.com/office/drawing/2014/main" id="{D015A720-F996-4E86-B2FF-A8D992023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72209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EA2A185D-328F-4C2C-9624-EB9A5746C207}"/>
              </a:ext>
            </a:extLst>
          </p:cNvPr>
          <p:cNvSpPr>
            <a:spLocks noGrp="1" noChangeArrowheads="1"/>
          </p:cNvSpPr>
          <p:nvPr>
            <p:ph type="title"/>
          </p:nvPr>
        </p:nvSpPr>
        <p:spPr/>
        <p:txBody>
          <a:bodyPr/>
          <a:lstStyle/>
          <a:p>
            <a:pPr>
              <a:defRPr/>
            </a:pPr>
            <a:r>
              <a:rPr lang="en-US" altLang="en-US"/>
              <a:t>Important problem types</a:t>
            </a:r>
          </a:p>
        </p:txBody>
      </p:sp>
      <p:sp>
        <p:nvSpPr>
          <p:cNvPr id="215043" name="Rectangle 3">
            <a:extLst>
              <a:ext uri="{FF2B5EF4-FFF2-40B4-BE49-F238E27FC236}">
                <a16:creationId xmlns:a16="http://schemas.microsoft.com/office/drawing/2014/main" id="{D55D86C0-09E6-49DF-AED5-0B0E5B1B3419}"/>
              </a:ext>
            </a:extLst>
          </p:cNvPr>
          <p:cNvSpPr>
            <a:spLocks noGrp="1" noChangeArrowheads="1"/>
          </p:cNvSpPr>
          <p:nvPr>
            <p:ph type="body" idx="1"/>
          </p:nvPr>
        </p:nvSpPr>
        <p:spPr>
          <a:xfrm>
            <a:off x="2133600" y="1266826"/>
            <a:ext cx="8305800" cy="5362575"/>
          </a:xfrm>
        </p:spPr>
        <p:txBody>
          <a:bodyPr>
            <a:normAutofit lnSpcReduction="10000"/>
          </a:bodyPr>
          <a:lstStyle/>
          <a:p>
            <a:pPr>
              <a:lnSpc>
                <a:spcPct val="90000"/>
              </a:lnSpc>
              <a:defRPr/>
            </a:pPr>
            <a:r>
              <a:rPr lang="en-US" altLang="en-US"/>
              <a:t>sorting</a:t>
            </a:r>
            <a:br>
              <a:rPr lang="en-US" altLang="en-US"/>
            </a:br>
            <a:endParaRPr lang="en-US" altLang="en-US"/>
          </a:p>
          <a:p>
            <a:pPr>
              <a:lnSpc>
                <a:spcPct val="90000"/>
              </a:lnSpc>
              <a:defRPr/>
            </a:pPr>
            <a:r>
              <a:rPr lang="en-US" altLang="en-US"/>
              <a:t>searching</a:t>
            </a:r>
            <a:br>
              <a:rPr lang="en-US" altLang="en-US"/>
            </a:br>
            <a:endParaRPr lang="en-US" altLang="en-US"/>
          </a:p>
          <a:p>
            <a:pPr>
              <a:lnSpc>
                <a:spcPct val="90000"/>
              </a:lnSpc>
              <a:defRPr/>
            </a:pPr>
            <a:r>
              <a:rPr lang="en-US" altLang="en-US"/>
              <a:t>string processing</a:t>
            </a:r>
            <a:br>
              <a:rPr lang="en-US" altLang="en-US"/>
            </a:br>
            <a:endParaRPr lang="en-US" altLang="en-US"/>
          </a:p>
          <a:p>
            <a:pPr>
              <a:lnSpc>
                <a:spcPct val="90000"/>
              </a:lnSpc>
              <a:defRPr/>
            </a:pPr>
            <a:r>
              <a:rPr lang="en-US" altLang="en-US"/>
              <a:t>graph problems</a:t>
            </a:r>
            <a:br>
              <a:rPr lang="en-US" altLang="en-US"/>
            </a:br>
            <a:endParaRPr lang="en-US" altLang="en-US"/>
          </a:p>
          <a:p>
            <a:pPr>
              <a:lnSpc>
                <a:spcPct val="90000"/>
              </a:lnSpc>
              <a:defRPr/>
            </a:pPr>
            <a:r>
              <a:rPr lang="en-US" altLang="en-US"/>
              <a:t>combinatorial problems</a:t>
            </a:r>
            <a:br>
              <a:rPr lang="en-US" altLang="en-US"/>
            </a:br>
            <a:endParaRPr lang="en-US" altLang="en-US"/>
          </a:p>
          <a:p>
            <a:pPr>
              <a:lnSpc>
                <a:spcPct val="80000"/>
              </a:lnSpc>
              <a:defRPr/>
            </a:pPr>
            <a:r>
              <a:rPr lang="en-US" altLang="en-US"/>
              <a:t>geometric problems</a:t>
            </a:r>
            <a:br>
              <a:rPr lang="en-US" altLang="en-US"/>
            </a:br>
            <a:endParaRPr lang="en-US" altLang="en-US"/>
          </a:p>
          <a:p>
            <a:pPr>
              <a:lnSpc>
                <a:spcPct val="80000"/>
              </a:lnSpc>
              <a:defRPr/>
            </a:pPr>
            <a:r>
              <a:rPr lang="en-US" altLang="en-US"/>
              <a:t>numerical problems</a:t>
            </a:r>
          </a:p>
        </p:txBody>
      </p:sp>
      <p:sp>
        <p:nvSpPr>
          <p:cNvPr id="2" name="Footer Placeholder 1">
            <a:extLst>
              <a:ext uri="{FF2B5EF4-FFF2-40B4-BE49-F238E27FC236}">
                <a16:creationId xmlns:a16="http://schemas.microsoft.com/office/drawing/2014/main" id="{07178C58-9272-4184-B192-CCF2F5587A7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8119A7EA-5C8E-47AE-9BA6-5FA1439D8BF7}"/>
              </a:ext>
            </a:extLst>
          </p:cNvPr>
          <p:cNvSpPr>
            <a:spLocks noGrp="1"/>
          </p:cNvSpPr>
          <p:nvPr>
            <p:ph type="sldNum" sz="quarter" idx="12"/>
          </p:nvPr>
        </p:nvSpPr>
        <p:spPr/>
        <p:txBody>
          <a:bodyPr/>
          <a:lstStyle/>
          <a:p>
            <a:fld id="{8BA4E876-1E2A-41C4-BFA0-7D60E841BEBF}" type="slidenum">
              <a:rPr lang="en-IN" smtClean="0"/>
              <a:t>22</a:t>
            </a:fld>
            <a:endParaRPr lang="en-IN"/>
          </a:p>
        </p:txBody>
      </p:sp>
      <p:pic>
        <p:nvPicPr>
          <p:cNvPr id="7" name="Picture 6" descr="A drawing of a face&#10;&#10;Description automatically generated">
            <a:extLst>
              <a:ext uri="{FF2B5EF4-FFF2-40B4-BE49-F238E27FC236}">
                <a16:creationId xmlns:a16="http://schemas.microsoft.com/office/drawing/2014/main" id="{9136729B-3F63-446C-B5D0-13E9D2AA1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0794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a:t>Surprise Quiz</a:t>
            </a:r>
          </a:p>
        </p:txBody>
      </p:sp>
      <p:sp>
        <p:nvSpPr>
          <p:cNvPr id="3" name="Content Placeholder 2"/>
          <p:cNvSpPr>
            <a:spLocks noGrp="1"/>
          </p:cNvSpPr>
          <p:nvPr>
            <p:ph idx="1"/>
          </p:nvPr>
        </p:nvSpPr>
        <p:spPr/>
        <p:style>
          <a:lnRef idx="2">
            <a:schemeClr val="accent1">
              <a:shade val="50000"/>
            </a:schemeClr>
          </a:lnRef>
          <a:fillRef idx="1">
            <a:schemeClr val="accent1"/>
          </a:fillRef>
          <a:effectRef idx="0">
            <a:schemeClr val="accent1"/>
          </a:effectRef>
          <a:fontRef idx="minor">
            <a:schemeClr val="lt1"/>
          </a:fontRef>
        </p:style>
        <p:txBody>
          <a:bodyPr/>
          <a:lstStyle/>
          <a:p>
            <a:pPr marL="0" indent="0" algn="ctr">
              <a:buNone/>
            </a:pPr>
            <a:r>
              <a:rPr lang="en-IN"/>
              <a:t>https://forms.gle/rJaEH9wcQtHEoYcdA</a:t>
            </a:r>
          </a:p>
        </p:txBody>
      </p:sp>
      <p:sp>
        <p:nvSpPr>
          <p:cNvPr id="4" name="Footer Placeholder 3"/>
          <p:cNvSpPr>
            <a:spLocks noGrp="1"/>
          </p:cNvSpPr>
          <p:nvPr>
            <p:ph type="ftr" sz="quarter" idx="11"/>
          </p:nvPr>
        </p:nvSpPr>
        <p:spPr/>
        <p:txBody>
          <a:bodyPr/>
          <a:lstStyle/>
          <a:p>
            <a:r>
              <a:rPr lang="en-IN"/>
              <a:t>Department of Computer science and Engineering                                       CSB4201 - DESIGN AND ANALYSIS AND ALGORITHMS                   </a:t>
            </a:r>
          </a:p>
        </p:txBody>
      </p:sp>
      <p:sp>
        <p:nvSpPr>
          <p:cNvPr id="5" name="Slide Number Placeholder 4"/>
          <p:cNvSpPr>
            <a:spLocks noGrp="1"/>
          </p:cNvSpPr>
          <p:nvPr>
            <p:ph type="sldNum" sz="quarter" idx="12"/>
          </p:nvPr>
        </p:nvSpPr>
        <p:spPr/>
        <p:txBody>
          <a:bodyPr/>
          <a:lstStyle/>
          <a:p>
            <a:fld id="{8BA4E876-1E2A-41C4-BFA0-7D60E841BEBF}" type="slidenum">
              <a:rPr lang="en-IN" smtClean="0"/>
              <a:t>23</a:t>
            </a:fld>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3030291"/>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A drawing of a face&#10;&#10;Description automatically generated">
            <a:extLst>
              <a:ext uri="{FF2B5EF4-FFF2-40B4-BE49-F238E27FC236}">
                <a16:creationId xmlns:a16="http://schemas.microsoft.com/office/drawing/2014/main" id="{327335D4-EA01-48B3-AC22-4A43A7E69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47664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2</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a:t>
            </a:r>
            <a:r>
              <a:rPr lang="en-US" sz="4000"/>
              <a:t>Input size </a:t>
            </a: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47340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2841A625-CB3C-4531-8C29-B20B181EA3A3}"/>
              </a:ext>
            </a:extLst>
          </p:cNvPr>
          <p:cNvSpPr>
            <a:spLocks noGrp="1" noChangeArrowheads="1"/>
          </p:cNvSpPr>
          <p:nvPr>
            <p:ph type="title"/>
          </p:nvPr>
        </p:nvSpPr>
        <p:spPr/>
        <p:txBody>
          <a:bodyPr/>
          <a:lstStyle/>
          <a:p>
            <a:pPr>
              <a:defRPr/>
            </a:pPr>
            <a:r>
              <a:rPr lang="en-US" altLang="en-US"/>
              <a:t>Analysis of algorithms</a:t>
            </a:r>
          </a:p>
        </p:txBody>
      </p:sp>
      <p:sp>
        <p:nvSpPr>
          <p:cNvPr id="174083" name="Rectangle 3">
            <a:extLst>
              <a:ext uri="{FF2B5EF4-FFF2-40B4-BE49-F238E27FC236}">
                <a16:creationId xmlns:a16="http://schemas.microsoft.com/office/drawing/2014/main" id="{89D070E1-CB50-4E97-8740-624A59E10789}"/>
              </a:ext>
            </a:extLst>
          </p:cNvPr>
          <p:cNvSpPr>
            <a:spLocks noGrp="1" noChangeArrowheads="1"/>
          </p:cNvSpPr>
          <p:nvPr>
            <p:ph type="body" idx="1"/>
          </p:nvPr>
        </p:nvSpPr>
        <p:spPr/>
        <p:txBody>
          <a:bodyPr/>
          <a:lstStyle/>
          <a:p>
            <a:pPr>
              <a:defRPr/>
            </a:pPr>
            <a:r>
              <a:rPr lang="en-US" altLang="en-US" sz="2800"/>
              <a:t>Issues:</a:t>
            </a:r>
          </a:p>
          <a:p>
            <a:pPr lvl="1">
              <a:defRPr/>
            </a:pPr>
            <a:r>
              <a:rPr lang="en-US" altLang="en-US" sz="2400">
                <a:solidFill>
                  <a:schemeClr val="tx1"/>
                </a:solidFill>
              </a:rPr>
              <a:t>correctness</a:t>
            </a:r>
          </a:p>
          <a:p>
            <a:pPr lvl="1">
              <a:defRPr/>
            </a:pPr>
            <a:r>
              <a:rPr lang="en-US" altLang="en-US" sz="2400"/>
              <a:t>time efficiency</a:t>
            </a:r>
          </a:p>
          <a:p>
            <a:pPr lvl="1">
              <a:defRPr/>
            </a:pPr>
            <a:r>
              <a:rPr lang="en-US" altLang="en-US" sz="2400"/>
              <a:t>space efficiency</a:t>
            </a:r>
          </a:p>
          <a:p>
            <a:pPr lvl="1">
              <a:defRPr/>
            </a:pPr>
            <a:r>
              <a:rPr lang="en-US" altLang="en-US" sz="2400">
                <a:solidFill>
                  <a:schemeClr val="tx2"/>
                </a:solidFill>
              </a:rPr>
              <a:t>Optimality</a:t>
            </a:r>
            <a:endParaRPr lang="en-US" altLang="en-US"/>
          </a:p>
          <a:p>
            <a:pPr>
              <a:defRPr/>
            </a:pPr>
            <a:r>
              <a:rPr lang="en-US" altLang="en-US" sz="2800"/>
              <a:t>Approaches:</a:t>
            </a:r>
            <a:r>
              <a:rPr lang="en-US" altLang="en-US"/>
              <a:t> </a:t>
            </a:r>
          </a:p>
          <a:p>
            <a:pPr lvl="1">
              <a:defRPr/>
            </a:pPr>
            <a:r>
              <a:rPr lang="en-US" altLang="en-US" sz="2400"/>
              <a:t>theoretical analysis</a:t>
            </a:r>
          </a:p>
          <a:p>
            <a:pPr lvl="1">
              <a:defRPr/>
            </a:pPr>
            <a:r>
              <a:rPr lang="en-US" altLang="en-US" sz="2400">
                <a:solidFill>
                  <a:schemeClr val="tx2"/>
                </a:solidFill>
              </a:rPr>
              <a:t>empirical analysis</a:t>
            </a:r>
          </a:p>
        </p:txBody>
      </p:sp>
      <p:sp>
        <p:nvSpPr>
          <p:cNvPr id="2" name="Footer Placeholder 1">
            <a:extLst>
              <a:ext uri="{FF2B5EF4-FFF2-40B4-BE49-F238E27FC236}">
                <a16:creationId xmlns:a16="http://schemas.microsoft.com/office/drawing/2014/main" id="{F24D9530-381C-44A1-8075-C6F30BA2494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484C593D-2C70-4636-8F40-73ED3BFA8678}"/>
              </a:ext>
            </a:extLst>
          </p:cNvPr>
          <p:cNvSpPr>
            <a:spLocks noGrp="1"/>
          </p:cNvSpPr>
          <p:nvPr>
            <p:ph type="sldNum" sz="quarter" idx="12"/>
          </p:nvPr>
        </p:nvSpPr>
        <p:spPr/>
        <p:txBody>
          <a:bodyPr/>
          <a:lstStyle/>
          <a:p>
            <a:fld id="{8BA4E876-1E2A-41C4-BFA0-7D60E841BEBF}" type="slidenum">
              <a:rPr lang="en-IN" smtClean="0"/>
              <a:t>25</a:t>
            </a:fld>
            <a:endParaRPr lang="en-IN"/>
          </a:p>
        </p:txBody>
      </p:sp>
      <p:pic>
        <p:nvPicPr>
          <p:cNvPr id="6" name="Picture 5" descr="A drawing of a face&#10;&#10;Description automatically generated">
            <a:extLst>
              <a:ext uri="{FF2B5EF4-FFF2-40B4-BE49-F238E27FC236}">
                <a16:creationId xmlns:a16="http://schemas.microsoft.com/office/drawing/2014/main" id="{5F4D704D-3807-491A-8845-4A7F8FD658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045553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9FB24B19-34A0-4165-8A9E-D53DE72799BD}"/>
              </a:ext>
            </a:extLst>
          </p:cNvPr>
          <p:cNvSpPr>
            <a:spLocks noGrp="1" noChangeArrowheads="1"/>
          </p:cNvSpPr>
          <p:nvPr>
            <p:ph type="title"/>
          </p:nvPr>
        </p:nvSpPr>
        <p:spPr/>
        <p:txBody>
          <a:bodyPr/>
          <a:lstStyle/>
          <a:p>
            <a:pPr>
              <a:defRPr/>
            </a:pPr>
            <a:r>
              <a:rPr lang="en-US" altLang="en-US"/>
              <a:t>Theoretical analysis of time efficiency</a:t>
            </a:r>
          </a:p>
        </p:txBody>
      </p:sp>
      <p:sp>
        <p:nvSpPr>
          <p:cNvPr id="190467" name="Rectangle 3">
            <a:extLst>
              <a:ext uri="{FF2B5EF4-FFF2-40B4-BE49-F238E27FC236}">
                <a16:creationId xmlns:a16="http://schemas.microsoft.com/office/drawing/2014/main" id="{408D886C-5593-48A4-900A-C6203E443CAD}"/>
              </a:ext>
            </a:extLst>
          </p:cNvPr>
          <p:cNvSpPr>
            <a:spLocks noGrp="1" noChangeArrowheads="1"/>
          </p:cNvSpPr>
          <p:nvPr>
            <p:ph type="body" idx="1"/>
          </p:nvPr>
        </p:nvSpPr>
        <p:spPr>
          <a:xfrm>
            <a:off x="1943100" y="1219201"/>
            <a:ext cx="8305800" cy="4905375"/>
          </a:xfrm>
        </p:spPr>
        <p:txBody>
          <a:bodyPr/>
          <a:lstStyle/>
          <a:p>
            <a:pPr>
              <a:buFont typeface="Monotype Sorts" pitchFamily="2" charset="2"/>
              <a:buNone/>
              <a:defRPr/>
            </a:pPr>
            <a:r>
              <a:rPr lang="en-US" altLang="en-US"/>
              <a:t>Time efficiency is analyzed by determining the number of repetitions of the </a:t>
            </a:r>
            <a:r>
              <a:rPr lang="en-US" altLang="en-US" i="1" u="sng"/>
              <a:t>basic operation</a:t>
            </a:r>
            <a:r>
              <a:rPr lang="en-US" altLang="en-US"/>
              <a:t> as a function of </a:t>
            </a:r>
            <a:r>
              <a:rPr lang="en-US" altLang="en-US" i="1" u="sng"/>
              <a:t>input size</a:t>
            </a:r>
          </a:p>
          <a:p>
            <a:pPr>
              <a:defRPr/>
            </a:pPr>
            <a:endParaRPr lang="en-US" altLang="en-US" i="1" u="sng"/>
          </a:p>
          <a:p>
            <a:pPr>
              <a:defRPr/>
            </a:pPr>
            <a:r>
              <a:rPr lang="en-US" altLang="en-US" i="1" u="sng"/>
              <a:t>Basic operation</a:t>
            </a:r>
            <a:r>
              <a:rPr lang="en-US" altLang="en-US"/>
              <a:t>: the operation that contributes the most towards the running time of the algorithm</a:t>
            </a:r>
          </a:p>
          <a:p>
            <a:pPr>
              <a:defRPr/>
            </a:pPr>
            <a:endParaRPr lang="en-US" altLang="en-US"/>
          </a:p>
          <a:p>
            <a:pPr>
              <a:defRPr/>
            </a:pPr>
            <a:endParaRPr lang="en-US" altLang="en-US"/>
          </a:p>
          <a:p>
            <a:pPr>
              <a:buFont typeface="Monotype Sorts" pitchFamily="2" charset="2"/>
              <a:buNone/>
              <a:defRPr/>
            </a:pPr>
            <a:r>
              <a:rPr lang="en-US" altLang="en-US" sz="2800" i="1"/>
              <a:t>                       </a:t>
            </a:r>
            <a:r>
              <a:rPr lang="en-US" altLang="en-US" sz="3200" i="1"/>
              <a:t>T</a:t>
            </a:r>
            <a:r>
              <a:rPr lang="en-US" altLang="en-US" sz="3200"/>
              <a:t>(</a:t>
            </a:r>
            <a:r>
              <a:rPr lang="en-US" altLang="en-US" sz="3200" i="1"/>
              <a:t>n</a:t>
            </a:r>
            <a:r>
              <a:rPr lang="en-US" altLang="en-US" sz="3200"/>
              <a:t>) </a:t>
            </a:r>
            <a:r>
              <a:rPr lang="en-US" altLang="en-US" sz="3200">
                <a:latin typeface="Lucida Grande" pitchFamily="84" charset="0"/>
                <a:cs typeface="Times New Roman" pitchFamily="18" charset="0"/>
              </a:rPr>
              <a:t>≈</a:t>
            </a:r>
            <a:r>
              <a:rPr lang="en-US" altLang="en-US" sz="3200"/>
              <a:t> </a:t>
            </a:r>
            <a:r>
              <a:rPr lang="en-US" altLang="en-US" sz="3200" i="1" err="1"/>
              <a:t>c</a:t>
            </a:r>
            <a:r>
              <a:rPr lang="en-US" altLang="en-US" sz="3200" i="1" baseline="-25000" err="1"/>
              <a:t>op</a:t>
            </a:r>
            <a:r>
              <a:rPr lang="en-US" altLang="en-US" sz="3200" i="1" err="1"/>
              <a:t>C</a:t>
            </a:r>
            <a:r>
              <a:rPr lang="en-US" altLang="en-US" sz="3200"/>
              <a:t>(</a:t>
            </a:r>
            <a:r>
              <a:rPr lang="en-US" altLang="en-US" sz="3200" i="1"/>
              <a:t>n</a:t>
            </a:r>
            <a:r>
              <a:rPr lang="en-US" altLang="en-US" sz="3200"/>
              <a:t>)</a:t>
            </a:r>
          </a:p>
        </p:txBody>
      </p:sp>
      <p:grpSp>
        <p:nvGrpSpPr>
          <p:cNvPr id="4100" name="Group 15">
            <a:extLst>
              <a:ext uri="{FF2B5EF4-FFF2-40B4-BE49-F238E27FC236}">
                <a16:creationId xmlns:a16="http://schemas.microsoft.com/office/drawing/2014/main" id="{6260CB67-D7C7-48C5-9239-3EBA659F47B6}"/>
              </a:ext>
            </a:extLst>
          </p:cNvPr>
          <p:cNvGrpSpPr>
            <a:grpSpLocks/>
          </p:cNvGrpSpPr>
          <p:nvPr/>
        </p:nvGrpSpPr>
        <p:grpSpPr bwMode="auto">
          <a:xfrm>
            <a:off x="2360614" y="3810001"/>
            <a:ext cx="10191751" cy="2111375"/>
            <a:chOff x="623" y="2736"/>
            <a:chExt cx="6420" cy="1330"/>
          </a:xfrm>
        </p:grpSpPr>
        <p:sp>
          <p:nvSpPr>
            <p:cNvPr id="4102" name="Text Box 4">
              <a:extLst>
                <a:ext uri="{FF2B5EF4-FFF2-40B4-BE49-F238E27FC236}">
                  <a16:creationId xmlns:a16="http://schemas.microsoft.com/office/drawing/2014/main" id="{81BB46DF-07AD-4E7A-AFE3-4A56A2F82D26}"/>
                </a:ext>
              </a:extLst>
            </p:cNvPr>
            <p:cNvSpPr txBox="1">
              <a:spLocks noChangeArrowheads="1"/>
            </p:cNvSpPr>
            <p:nvPr/>
          </p:nvSpPr>
          <p:spPr bwMode="auto">
            <a:xfrm>
              <a:off x="623" y="3408"/>
              <a:ext cx="93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running time</a:t>
              </a:r>
            </a:p>
          </p:txBody>
        </p:sp>
        <p:sp>
          <p:nvSpPr>
            <p:cNvPr id="4103" name="Text Box 5">
              <a:extLst>
                <a:ext uri="{FF2B5EF4-FFF2-40B4-BE49-F238E27FC236}">
                  <a16:creationId xmlns:a16="http://schemas.microsoft.com/office/drawing/2014/main" id="{43AB0DCE-CE45-4984-8B44-645115558D10}"/>
                </a:ext>
              </a:extLst>
            </p:cNvPr>
            <p:cNvSpPr txBox="1">
              <a:spLocks noChangeArrowheads="1"/>
            </p:cNvSpPr>
            <p:nvPr/>
          </p:nvSpPr>
          <p:spPr bwMode="auto">
            <a:xfrm>
              <a:off x="4571" y="3384"/>
              <a:ext cx="247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execution time</a:t>
              </a:r>
            </a:p>
            <a:p>
              <a:r>
                <a:rPr lang="en-US" altLang="en-US" sz="2000"/>
                <a:t>for basic operation</a:t>
              </a:r>
            </a:p>
            <a:p>
              <a:r>
                <a:rPr lang="en-US" altLang="en-US" sz="2000"/>
                <a:t>or </a:t>
              </a:r>
              <a:r>
                <a:rPr lang="en-US" altLang="en-US" sz="2000">
                  <a:solidFill>
                    <a:srgbClr val="FF6600"/>
                  </a:solidFill>
                </a:rPr>
                <a:t>cost</a:t>
              </a:r>
            </a:p>
          </p:txBody>
        </p:sp>
        <p:sp>
          <p:nvSpPr>
            <p:cNvPr id="4104" name="Text Box 6">
              <a:extLst>
                <a:ext uri="{FF2B5EF4-FFF2-40B4-BE49-F238E27FC236}">
                  <a16:creationId xmlns:a16="http://schemas.microsoft.com/office/drawing/2014/main" id="{9375E7A6-214D-4026-BF89-F213A4F8D68D}"/>
                </a:ext>
              </a:extLst>
            </p:cNvPr>
            <p:cNvSpPr txBox="1">
              <a:spLocks noChangeArrowheads="1"/>
            </p:cNvSpPr>
            <p:nvPr/>
          </p:nvSpPr>
          <p:spPr bwMode="auto">
            <a:xfrm>
              <a:off x="3120" y="3408"/>
              <a:ext cx="1451"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Number of times basic operation is executed</a:t>
              </a:r>
            </a:p>
          </p:txBody>
        </p:sp>
        <p:sp>
          <p:nvSpPr>
            <p:cNvPr id="4105" name="Line 7">
              <a:extLst>
                <a:ext uri="{FF2B5EF4-FFF2-40B4-BE49-F238E27FC236}">
                  <a16:creationId xmlns:a16="http://schemas.microsoft.com/office/drawing/2014/main" id="{FAB0A919-E312-4AE0-9EA2-F76E6FDF4935}"/>
                </a:ext>
              </a:extLst>
            </p:cNvPr>
            <p:cNvSpPr>
              <a:spLocks noChangeShapeType="1"/>
            </p:cNvSpPr>
            <p:nvPr/>
          </p:nvSpPr>
          <p:spPr bwMode="auto">
            <a:xfrm flipV="1">
              <a:off x="1104" y="3216"/>
              <a:ext cx="576" cy="144"/>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4106" name="Line 8">
              <a:extLst>
                <a:ext uri="{FF2B5EF4-FFF2-40B4-BE49-F238E27FC236}">
                  <a16:creationId xmlns:a16="http://schemas.microsoft.com/office/drawing/2014/main" id="{1D0A5CE6-7BDA-40ED-BF63-55CD4F7AF256}"/>
                </a:ext>
              </a:extLst>
            </p:cNvPr>
            <p:cNvSpPr>
              <a:spLocks noChangeShapeType="1"/>
            </p:cNvSpPr>
            <p:nvPr/>
          </p:nvSpPr>
          <p:spPr bwMode="auto">
            <a:xfrm flipV="1">
              <a:off x="2304" y="3264"/>
              <a:ext cx="192" cy="24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4107" name="Line 9">
              <a:extLst>
                <a:ext uri="{FF2B5EF4-FFF2-40B4-BE49-F238E27FC236}">
                  <a16:creationId xmlns:a16="http://schemas.microsoft.com/office/drawing/2014/main" id="{495DC826-CC4A-4C71-B55B-9442B41BC8F3}"/>
                </a:ext>
              </a:extLst>
            </p:cNvPr>
            <p:cNvSpPr>
              <a:spLocks noChangeShapeType="1"/>
            </p:cNvSpPr>
            <p:nvPr/>
          </p:nvSpPr>
          <p:spPr bwMode="auto">
            <a:xfrm flipH="1" flipV="1">
              <a:off x="2880" y="3264"/>
              <a:ext cx="336" cy="24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4108" name="Text Box 10">
              <a:extLst>
                <a:ext uri="{FF2B5EF4-FFF2-40B4-BE49-F238E27FC236}">
                  <a16:creationId xmlns:a16="http://schemas.microsoft.com/office/drawing/2014/main" id="{F7A027BC-5480-465F-8998-5232A35AAD61}"/>
                </a:ext>
              </a:extLst>
            </p:cNvPr>
            <p:cNvSpPr txBox="1">
              <a:spLocks noChangeArrowheads="1"/>
            </p:cNvSpPr>
            <p:nvPr/>
          </p:nvSpPr>
          <p:spPr bwMode="auto">
            <a:xfrm>
              <a:off x="2177" y="2828"/>
              <a:ext cx="73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input size</a:t>
              </a:r>
            </a:p>
          </p:txBody>
        </p:sp>
        <p:sp>
          <p:nvSpPr>
            <p:cNvPr id="4109" name="Line 11">
              <a:extLst>
                <a:ext uri="{FF2B5EF4-FFF2-40B4-BE49-F238E27FC236}">
                  <a16:creationId xmlns:a16="http://schemas.microsoft.com/office/drawing/2014/main" id="{8ED33FC6-B88B-41BB-8A05-82FC2D615C1F}"/>
                </a:ext>
              </a:extLst>
            </p:cNvPr>
            <p:cNvSpPr>
              <a:spLocks noChangeShapeType="1"/>
            </p:cNvSpPr>
            <p:nvPr/>
          </p:nvSpPr>
          <p:spPr bwMode="auto">
            <a:xfrm>
              <a:off x="2736" y="2784"/>
              <a:ext cx="336" cy="24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4110" name="Line 12">
              <a:extLst>
                <a:ext uri="{FF2B5EF4-FFF2-40B4-BE49-F238E27FC236}">
                  <a16:creationId xmlns:a16="http://schemas.microsoft.com/office/drawing/2014/main" id="{88B46C7A-93A9-45D9-86DB-4620E7F534AA}"/>
                </a:ext>
              </a:extLst>
            </p:cNvPr>
            <p:cNvSpPr>
              <a:spLocks noChangeShapeType="1"/>
            </p:cNvSpPr>
            <p:nvPr/>
          </p:nvSpPr>
          <p:spPr bwMode="auto">
            <a:xfrm flipH="1">
              <a:off x="2016" y="2736"/>
              <a:ext cx="528" cy="288"/>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grpSp>
      <p:sp>
        <p:nvSpPr>
          <p:cNvPr id="4101" name="Text Box 16">
            <a:extLst>
              <a:ext uri="{FF2B5EF4-FFF2-40B4-BE49-F238E27FC236}">
                <a16:creationId xmlns:a16="http://schemas.microsoft.com/office/drawing/2014/main" id="{A2ACE2B4-EFAF-473C-B0A8-D20FE9CAF076}"/>
              </a:ext>
            </a:extLst>
          </p:cNvPr>
          <p:cNvSpPr txBox="1">
            <a:spLocks noChangeArrowheads="1"/>
          </p:cNvSpPr>
          <p:nvPr/>
        </p:nvSpPr>
        <p:spPr bwMode="auto">
          <a:xfrm>
            <a:off x="2209800" y="60198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400">
                <a:solidFill>
                  <a:srgbClr val="FF6600"/>
                </a:solidFill>
              </a:rPr>
              <a:t>Note: Different basic operations may cost differently!</a:t>
            </a:r>
          </a:p>
        </p:txBody>
      </p:sp>
      <p:sp>
        <p:nvSpPr>
          <p:cNvPr id="2" name="Footer Placeholder 1">
            <a:extLst>
              <a:ext uri="{FF2B5EF4-FFF2-40B4-BE49-F238E27FC236}">
                <a16:creationId xmlns:a16="http://schemas.microsoft.com/office/drawing/2014/main" id="{F63B2D8C-1EEC-4DFF-BF59-BA78D186825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01712DA-BC66-4922-9AFB-B8A82932F2CA}"/>
              </a:ext>
            </a:extLst>
          </p:cNvPr>
          <p:cNvSpPr>
            <a:spLocks noGrp="1"/>
          </p:cNvSpPr>
          <p:nvPr>
            <p:ph type="sldNum" sz="quarter" idx="12"/>
          </p:nvPr>
        </p:nvSpPr>
        <p:spPr/>
        <p:txBody>
          <a:bodyPr/>
          <a:lstStyle/>
          <a:p>
            <a:fld id="{8BA4E876-1E2A-41C4-BFA0-7D60E841BEBF}" type="slidenum">
              <a:rPr lang="en-IN" smtClean="0"/>
              <a:t>26</a:t>
            </a:fld>
            <a:endParaRPr lang="en-IN"/>
          </a:p>
        </p:txBody>
      </p:sp>
      <p:pic>
        <p:nvPicPr>
          <p:cNvPr id="17" name="Picture 16" descr="A drawing of a face&#10;&#10;Description automatically generated">
            <a:extLst>
              <a:ext uri="{FF2B5EF4-FFF2-40B4-BE49-F238E27FC236}">
                <a16:creationId xmlns:a16="http://schemas.microsoft.com/office/drawing/2014/main" id="{EF1E558C-60D7-4357-B8F9-42D6BAC76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6058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26929FD3-7059-4FED-B86D-122EACC6A210}"/>
              </a:ext>
            </a:extLst>
          </p:cNvPr>
          <p:cNvSpPr>
            <a:spLocks noGrp="1" noChangeArrowheads="1"/>
          </p:cNvSpPr>
          <p:nvPr>
            <p:ph type="title"/>
          </p:nvPr>
        </p:nvSpPr>
        <p:spPr>
          <a:xfrm>
            <a:off x="2135188" y="198438"/>
            <a:ext cx="8532812" cy="685800"/>
          </a:xfrm>
        </p:spPr>
        <p:txBody>
          <a:bodyPr>
            <a:normAutofit fontScale="90000"/>
          </a:bodyPr>
          <a:lstStyle/>
          <a:p>
            <a:pPr>
              <a:defRPr/>
            </a:pPr>
            <a:r>
              <a:rPr lang="en-US" altLang="en-US"/>
              <a:t>Input size and basic operation examples</a:t>
            </a:r>
          </a:p>
        </p:txBody>
      </p:sp>
      <p:graphicFrame>
        <p:nvGraphicFramePr>
          <p:cNvPr id="266243" name="Group 3">
            <a:extLst>
              <a:ext uri="{FF2B5EF4-FFF2-40B4-BE49-F238E27FC236}">
                <a16:creationId xmlns:a16="http://schemas.microsoft.com/office/drawing/2014/main" id="{4607B5E0-F8F8-4832-800E-270D89DB136D}"/>
              </a:ext>
            </a:extLst>
          </p:cNvPr>
          <p:cNvGraphicFramePr>
            <a:graphicFrameLocks noGrp="1"/>
          </p:cNvGraphicFramePr>
          <p:nvPr>
            <p:ph idx="1"/>
            <p:extLst>
              <p:ext uri="{D42A27DB-BD31-4B8C-83A1-F6EECF244321}">
                <p14:modId xmlns:p14="http://schemas.microsoft.com/office/powerpoint/2010/main" val="3303858992"/>
              </p:ext>
            </p:extLst>
          </p:nvPr>
        </p:nvGraphicFramePr>
        <p:xfrm>
          <a:off x="2133600" y="1295400"/>
          <a:ext cx="8305800" cy="4876802"/>
        </p:xfrm>
        <a:graphic>
          <a:graphicData uri="http://schemas.openxmlformats.org/drawingml/2006/table">
            <a:tbl>
              <a:tblPr/>
              <a:tblGrid>
                <a:gridCol w="27432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922338">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Problem</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Input size measure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Basic operation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950913">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Searching for key in a list of </a:t>
                      </a:r>
                      <a:r>
                        <a:rPr kumimoji="1" lang="en-US" altLang="en-US" sz="2000" b="0" i="1" u="none" strike="noStrike" cap="none" normalizeH="0" baseline="0">
                          <a:ln>
                            <a:noFill/>
                          </a:ln>
                          <a:solidFill>
                            <a:schemeClr val="tx1"/>
                          </a:solidFill>
                          <a:effectLst/>
                          <a:latin typeface="Times New Roman" pitchFamily="18" charset="0"/>
                        </a:rPr>
                        <a:t>n</a:t>
                      </a:r>
                      <a:r>
                        <a:rPr kumimoji="1" lang="en-US" altLang="en-US" sz="2000" b="0" i="0" u="none" strike="noStrike" cap="none" normalizeH="0" baseline="0">
                          <a:ln>
                            <a:noFill/>
                          </a:ln>
                          <a:solidFill>
                            <a:schemeClr val="tx1"/>
                          </a:solidFill>
                          <a:effectLst/>
                          <a:latin typeface="Times New Roman" pitchFamily="18" charset="0"/>
                        </a:rPr>
                        <a:t> items</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Number of list’s items,  i.e. </a:t>
                      </a:r>
                      <a:r>
                        <a:rPr kumimoji="1" lang="en-US" altLang="en-US" sz="2000" b="0" i="1" u="none" strike="noStrike" cap="none" normalizeH="0" baseline="0">
                          <a:ln>
                            <a:noFill/>
                          </a:ln>
                          <a:solidFill>
                            <a:schemeClr val="tx1"/>
                          </a:solidFill>
                          <a:effectLst/>
                          <a:latin typeface="Times New Roman" pitchFamily="18" charset="0"/>
                        </a:rPr>
                        <a:t>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Key comparison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1017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Multiplication of two matrices</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Matrix dimensions or total number of elements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Multiplication of two numbers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50913">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Checking primality of a given integer </a:t>
                      </a:r>
                      <a:r>
                        <a:rPr kumimoji="1" lang="en-US" altLang="en-US" sz="2000" b="0" i="1" u="none" strike="noStrike" cap="none" normalizeH="0" baseline="0">
                          <a:ln>
                            <a:noFill/>
                          </a:ln>
                          <a:solidFill>
                            <a:schemeClr val="tx1"/>
                          </a:solidFill>
                          <a:effectLst/>
                          <a:latin typeface="Times New Roman" pitchFamily="18" charset="0"/>
                        </a:rPr>
                        <a:t>n</a:t>
                      </a:r>
                      <a:endParaRPr kumimoji="1" lang="en-US" altLang="en-US" sz="2000" b="0" i="1" u="none" strike="noStrike" cap="none" normalizeH="0" baseline="30000">
                        <a:ln>
                          <a:noFill/>
                        </a:ln>
                        <a:solidFill>
                          <a:schemeClr val="tx1"/>
                        </a:solidFill>
                        <a:effectLst/>
                        <a:latin typeface="Times New Roman" pitchFamily="18" charset="0"/>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1" u="none" strike="noStrike" cap="none" normalizeH="0" baseline="0">
                          <a:ln>
                            <a:noFill/>
                          </a:ln>
                          <a:solidFill>
                            <a:schemeClr val="tx1"/>
                          </a:solidFill>
                          <a:effectLst/>
                          <a:latin typeface="Times New Roman" pitchFamily="18" charset="0"/>
                        </a:rPr>
                        <a:t>n’</a:t>
                      </a:r>
                      <a:r>
                        <a:rPr kumimoji="1" lang="en-US" altLang="en-US" sz="2000" b="0" i="0" u="none" strike="noStrike" cap="none" normalizeH="0" baseline="0">
                          <a:ln>
                            <a:noFill/>
                          </a:ln>
                          <a:solidFill>
                            <a:schemeClr val="tx1"/>
                          </a:solidFill>
                          <a:effectLst/>
                          <a:latin typeface="Times New Roman" pitchFamily="18" charset="0"/>
                        </a:rPr>
                        <a:t>size = number of digits (in binary representation)</a:t>
                      </a:r>
                      <a:endParaRPr kumimoji="1" lang="en-US" altLang="en-US" sz="2000" b="0" i="1"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Division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950913">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Typical graph problem</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#vertices and/or edges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000" b="0" i="0" u="none" strike="noStrike" cap="none" normalizeH="0" baseline="0">
                          <a:ln>
                            <a:noFill/>
                          </a:ln>
                          <a:solidFill>
                            <a:schemeClr val="tx1"/>
                          </a:solidFill>
                          <a:effectLst/>
                          <a:latin typeface="Times New Roman" pitchFamily="18" charset="0"/>
                        </a:rPr>
                        <a:t>Visiting a vertex or traversing an edge</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 name="Picture 3" descr="A drawing of a face&#10;&#10;Description automatically generated">
            <a:extLst>
              <a:ext uri="{FF2B5EF4-FFF2-40B4-BE49-F238E27FC236}">
                <a16:creationId xmlns:a16="http://schemas.microsoft.com/office/drawing/2014/main" id="{9127FA81-31C5-43B1-801C-D4ECD28429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58945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8EE5922A-4781-4E15-83F9-2C8AAC5F4881}"/>
              </a:ext>
            </a:extLst>
          </p:cNvPr>
          <p:cNvSpPr>
            <a:spLocks noGrp="1" noChangeArrowheads="1"/>
          </p:cNvSpPr>
          <p:nvPr>
            <p:ph type="title"/>
          </p:nvPr>
        </p:nvSpPr>
        <p:spPr>
          <a:xfrm>
            <a:off x="922319" y="133113"/>
            <a:ext cx="10515600" cy="1325563"/>
          </a:xfrm>
        </p:spPr>
        <p:txBody>
          <a:bodyPr/>
          <a:lstStyle/>
          <a:p>
            <a:pPr>
              <a:defRPr/>
            </a:pPr>
            <a:r>
              <a:rPr lang="en-US" altLang="en-US"/>
              <a:t>Basic asymptotic efficiency classes</a:t>
            </a:r>
          </a:p>
        </p:txBody>
      </p:sp>
      <p:graphicFrame>
        <p:nvGraphicFramePr>
          <p:cNvPr id="265255" name="Group 39">
            <a:extLst>
              <a:ext uri="{FF2B5EF4-FFF2-40B4-BE49-F238E27FC236}">
                <a16:creationId xmlns:a16="http://schemas.microsoft.com/office/drawing/2014/main" id="{079537C0-AC70-4FF2-8335-6194A7BD8126}"/>
              </a:ext>
            </a:extLst>
          </p:cNvPr>
          <p:cNvGraphicFramePr>
            <a:graphicFrameLocks noGrp="1"/>
          </p:cNvGraphicFramePr>
          <p:nvPr>
            <p:extLst>
              <p:ext uri="{D42A27DB-BD31-4B8C-83A1-F6EECF244321}">
                <p14:modId xmlns:p14="http://schemas.microsoft.com/office/powerpoint/2010/main" val="2186001073"/>
              </p:ext>
            </p:extLst>
          </p:nvPr>
        </p:nvGraphicFramePr>
        <p:xfrm>
          <a:off x="2819400" y="1219200"/>
          <a:ext cx="7010400" cy="4953000"/>
        </p:xfrm>
        <a:graphic>
          <a:graphicData uri="http://schemas.openxmlformats.org/drawingml/2006/table">
            <a:tbl>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constant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log </a:t>
                      </a:r>
                      <a:r>
                        <a:rPr kumimoji="1" lang="en-US" altLang="en-US" sz="2400" b="0" i="1" u="none" strike="noStrike" cap="none" normalizeH="0" baseline="0">
                          <a:ln>
                            <a:noFill/>
                          </a:ln>
                          <a:solidFill>
                            <a:schemeClr val="tx1"/>
                          </a:solidFill>
                          <a:effectLst/>
                          <a:latin typeface="Times New Roman" pitchFamily="18" charset="0"/>
                        </a:rPr>
                        <a:t>n</a:t>
                      </a:r>
                      <a:endParaRPr kumimoji="1" lang="en-US" altLang="en-US" sz="24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logarithmic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linear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 </a:t>
                      </a:r>
                      <a:r>
                        <a:rPr kumimoji="1" lang="en-US" altLang="en-US" sz="2400" b="0" i="0" u="none" strike="noStrike" cap="none" normalizeH="0" baseline="0">
                          <a:ln>
                            <a:noFill/>
                          </a:ln>
                          <a:solidFill>
                            <a:schemeClr val="tx1"/>
                          </a:solidFill>
                          <a:effectLst/>
                          <a:latin typeface="Times New Roman" pitchFamily="18" charset="0"/>
                        </a:rPr>
                        <a:t>log </a:t>
                      </a: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0">
                          <a:ln>
                            <a:noFill/>
                          </a:ln>
                          <a:solidFill>
                            <a:schemeClr val="tx1"/>
                          </a:solidFill>
                          <a:effectLst/>
                          <a:latin typeface="Times New Roman" pitchFamily="18" charset="0"/>
                        </a:rPr>
                        <a:t>log</a:t>
                      </a: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30000">
                          <a:ln>
                            <a:noFill/>
                          </a:ln>
                          <a:solidFill>
                            <a:schemeClr val="tx1"/>
                          </a:solidFill>
                          <a:effectLst/>
                          <a:latin typeface="Times New Roman" pitchFamily="18" charset="0"/>
                        </a:rPr>
                        <a:t>2</a:t>
                      </a:r>
                      <a:endParaRPr kumimoji="1" lang="en-US" altLang="en-US" sz="24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quadratic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3000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cubic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2</a:t>
                      </a:r>
                      <a:r>
                        <a:rPr kumimoji="1" lang="en-US" altLang="en-US" sz="2400" b="0" i="1" u="none" strike="noStrike" cap="none" normalizeH="0" baseline="3000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exponential</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0">
                          <a:ln>
                            <a:noFill/>
                          </a:ln>
                          <a:solidFill>
                            <a:schemeClr val="tx1"/>
                          </a:solidFill>
                          <a:effectLst/>
                          <a:latin typeface="Times New Roman" pitchFamily="18" charset="0"/>
                        </a:rPr>
                        <a:t>!</a:t>
                      </a:r>
                      <a:endParaRPr kumimoji="1" lang="en-US" altLang="en-US" sz="2400" b="0" i="0" u="none" strike="noStrike" cap="none" normalizeH="0" baseline="3000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factorial</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16" name="Line 40">
            <a:extLst>
              <a:ext uri="{FF2B5EF4-FFF2-40B4-BE49-F238E27FC236}">
                <a16:creationId xmlns:a16="http://schemas.microsoft.com/office/drawing/2014/main" id="{001E4470-10A3-44C3-A33A-89340FA3CC8C}"/>
              </a:ext>
            </a:extLst>
          </p:cNvPr>
          <p:cNvSpPr>
            <a:spLocks noChangeShapeType="1"/>
          </p:cNvSpPr>
          <p:nvPr/>
        </p:nvSpPr>
        <p:spPr bwMode="auto">
          <a:xfrm>
            <a:off x="2819400" y="4953000"/>
            <a:ext cx="701040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a:p>
        </p:txBody>
      </p:sp>
      <p:sp>
        <p:nvSpPr>
          <p:cNvPr id="2" name="Footer Placeholder 1">
            <a:extLst>
              <a:ext uri="{FF2B5EF4-FFF2-40B4-BE49-F238E27FC236}">
                <a16:creationId xmlns:a16="http://schemas.microsoft.com/office/drawing/2014/main" id="{F4BB4E3F-75C0-4AAC-9246-74EBBE157603}"/>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523E7F5-5EF0-4F42-88E2-36CB65B7B5A8}"/>
              </a:ext>
            </a:extLst>
          </p:cNvPr>
          <p:cNvSpPr>
            <a:spLocks noGrp="1"/>
          </p:cNvSpPr>
          <p:nvPr>
            <p:ph type="sldNum" sz="quarter" idx="12"/>
          </p:nvPr>
        </p:nvSpPr>
        <p:spPr/>
        <p:txBody>
          <a:bodyPr/>
          <a:lstStyle/>
          <a:p>
            <a:fld id="{8BA4E876-1E2A-41C4-BFA0-7D60E841BEBF}" type="slidenum">
              <a:rPr lang="en-IN" smtClean="0"/>
              <a:t>28</a:t>
            </a:fld>
            <a:endParaRPr lang="en-IN"/>
          </a:p>
        </p:txBody>
      </p:sp>
      <p:pic>
        <p:nvPicPr>
          <p:cNvPr id="7" name="Picture 6" descr="A drawing of a face&#10;&#10;Description automatically generated">
            <a:extLst>
              <a:ext uri="{FF2B5EF4-FFF2-40B4-BE49-F238E27FC236}">
                <a16:creationId xmlns:a16="http://schemas.microsoft.com/office/drawing/2014/main" id="{2275FE5B-5AB1-4536-83AB-7886CEBBF0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75537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5D19E0CB-57A8-46C5-B187-B7FE38825A84}"/>
              </a:ext>
            </a:extLst>
          </p:cNvPr>
          <p:cNvSpPr>
            <a:spLocks noGrp="1" noChangeArrowheads="1"/>
          </p:cNvSpPr>
          <p:nvPr>
            <p:ph type="title"/>
          </p:nvPr>
        </p:nvSpPr>
        <p:spPr>
          <a:xfrm>
            <a:off x="2133600" y="228600"/>
            <a:ext cx="7588250" cy="609600"/>
          </a:xfrm>
        </p:spPr>
        <p:txBody>
          <a:bodyPr>
            <a:normAutofit fontScale="90000"/>
          </a:bodyPr>
          <a:lstStyle/>
          <a:p>
            <a:pPr>
              <a:defRPr/>
            </a:pPr>
            <a:r>
              <a:rPr lang="en-US" altLang="en-US"/>
              <a:t>Best-case, average-case, worst-case</a:t>
            </a:r>
          </a:p>
        </p:txBody>
      </p:sp>
      <p:sp>
        <p:nvSpPr>
          <p:cNvPr id="267267" name="Rectangle 3">
            <a:extLst>
              <a:ext uri="{FF2B5EF4-FFF2-40B4-BE49-F238E27FC236}">
                <a16:creationId xmlns:a16="http://schemas.microsoft.com/office/drawing/2014/main" id="{8C913A3A-FBA8-41C9-8AA3-11E4A6BFBAE5}"/>
              </a:ext>
            </a:extLst>
          </p:cNvPr>
          <p:cNvSpPr>
            <a:spLocks noGrp="1" noChangeArrowheads="1"/>
          </p:cNvSpPr>
          <p:nvPr>
            <p:ph type="body" idx="1"/>
          </p:nvPr>
        </p:nvSpPr>
        <p:spPr>
          <a:xfrm>
            <a:off x="1981200" y="1295401"/>
            <a:ext cx="8686800" cy="4905375"/>
          </a:xfrm>
        </p:spPr>
        <p:txBody>
          <a:bodyPr>
            <a:normAutofit fontScale="92500" lnSpcReduction="10000"/>
          </a:bodyPr>
          <a:lstStyle/>
          <a:p>
            <a:pPr>
              <a:buFont typeface="Monotype Sorts" pitchFamily="2" charset="2"/>
              <a:buNone/>
              <a:defRPr/>
            </a:pPr>
            <a:r>
              <a:rPr lang="en-US" altLang="en-US"/>
              <a:t>For some algorithms, efficiency depends on form of input:</a:t>
            </a:r>
          </a:p>
          <a:p>
            <a:pPr>
              <a:defRPr/>
            </a:pPr>
            <a:endParaRPr lang="en-US" altLang="en-US"/>
          </a:p>
          <a:p>
            <a:pPr>
              <a:defRPr/>
            </a:pPr>
            <a:r>
              <a:rPr lang="en-US" altLang="en-US"/>
              <a:t>Worst case:    C</a:t>
            </a:r>
            <a:r>
              <a:rPr lang="en-US" altLang="en-US" baseline="-25000"/>
              <a:t>worst</a:t>
            </a:r>
            <a:r>
              <a:rPr lang="en-US" altLang="en-US"/>
              <a:t>(</a:t>
            </a:r>
            <a:r>
              <a:rPr lang="en-US" altLang="en-US" i="1"/>
              <a:t>n</a:t>
            </a:r>
            <a:r>
              <a:rPr lang="en-US" altLang="en-US"/>
              <a:t>) – maximum over inputs of size </a:t>
            </a:r>
            <a:r>
              <a:rPr lang="en-US" altLang="en-US" i="1"/>
              <a:t>n</a:t>
            </a:r>
          </a:p>
          <a:p>
            <a:pPr>
              <a:defRPr/>
            </a:pPr>
            <a:endParaRPr lang="en-US" altLang="en-US" i="1"/>
          </a:p>
          <a:p>
            <a:pPr>
              <a:defRPr/>
            </a:pPr>
            <a:r>
              <a:rPr lang="en-US" altLang="en-US"/>
              <a:t>Best case:        C</a:t>
            </a:r>
            <a:r>
              <a:rPr lang="en-US" altLang="en-US" baseline="-25000"/>
              <a:t>best</a:t>
            </a:r>
            <a:r>
              <a:rPr lang="en-US" altLang="en-US"/>
              <a:t>(</a:t>
            </a:r>
            <a:r>
              <a:rPr lang="en-US" altLang="en-US" i="1"/>
              <a:t>n</a:t>
            </a:r>
            <a:r>
              <a:rPr lang="en-US" altLang="en-US"/>
              <a:t>) –  minimum over inputs of size </a:t>
            </a:r>
            <a:r>
              <a:rPr lang="en-US" altLang="en-US" i="1"/>
              <a:t>n</a:t>
            </a:r>
          </a:p>
          <a:p>
            <a:pPr>
              <a:defRPr/>
            </a:pPr>
            <a:endParaRPr lang="en-US" altLang="en-US"/>
          </a:p>
          <a:p>
            <a:pPr>
              <a:defRPr/>
            </a:pPr>
            <a:r>
              <a:rPr lang="en-US" altLang="en-US"/>
              <a:t>Average case:  C</a:t>
            </a:r>
            <a:r>
              <a:rPr lang="en-US" altLang="en-US" baseline="-25000"/>
              <a:t>avg</a:t>
            </a:r>
            <a:r>
              <a:rPr lang="en-US" altLang="en-US"/>
              <a:t>(</a:t>
            </a:r>
            <a:r>
              <a:rPr lang="en-US" altLang="en-US" i="1"/>
              <a:t>n</a:t>
            </a:r>
            <a:r>
              <a:rPr lang="en-US" altLang="en-US"/>
              <a:t>) – “average” over inputs of size </a:t>
            </a:r>
            <a:r>
              <a:rPr lang="en-US" altLang="en-US" i="1"/>
              <a:t>n</a:t>
            </a:r>
            <a:endParaRPr lang="en-US" altLang="en-US"/>
          </a:p>
          <a:p>
            <a:pPr lvl="1">
              <a:defRPr/>
            </a:pPr>
            <a:r>
              <a:rPr lang="en-US" altLang="en-US"/>
              <a:t>Number of times the basic operation will be executed on typical  input</a:t>
            </a:r>
          </a:p>
          <a:p>
            <a:pPr lvl="1">
              <a:defRPr/>
            </a:pPr>
            <a:r>
              <a:rPr lang="en-US" altLang="en-US"/>
              <a:t>NOT the average of worst and best case</a:t>
            </a:r>
          </a:p>
          <a:p>
            <a:pPr lvl="1">
              <a:defRPr/>
            </a:pPr>
            <a:r>
              <a:rPr lang="en-US" altLang="en-US"/>
              <a:t>Expected number of basic operations considered as a random variable under some assumption about the probability distribution of all possible inputs. So, avg = expected under uniform distribution.</a:t>
            </a:r>
          </a:p>
          <a:p>
            <a:pPr>
              <a:defRPr/>
            </a:pPr>
            <a:endParaRPr lang="en-US" altLang="en-US"/>
          </a:p>
        </p:txBody>
      </p:sp>
      <p:sp>
        <p:nvSpPr>
          <p:cNvPr id="2" name="Footer Placeholder 1">
            <a:extLst>
              <a:ext uri="{FF2B5EF4-FFF2-40B4-BE49-F238E27FC236}">
                <a16:creationId xmlns:a16="http://schemas.microsoft.com/office/drawing/2014/main" id="{153E1916-D141-4ACB-9BFC-730D39C09C4B}"/>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A157A0BF-4FE9-431E-B27A-39ECE8FA3135}"/>
              </a:ext>
            </a:extLst>
          </p:cNvPr>
          <p:cNvSpPr>
            <a:spLocks noGrp="1"/>
          </p:cNvSpPr>
          <p:nvPr>
            <p:ph type="sldNum" sz="quarter" idx="12"/>
          </p:nvPr>
        </p:nvSpPr>
        <p:spPr/>
        <p:txBody>
          <a:bodyPr/>
          <a:lstStyle/>
          <a:p>
            <a:fld id="{8BA4E876-1E2A-41C4-BFA0-7D60E841BEBF}" type="slidenum">
              <a:rPr lang="en-IN" smtClean="0"/>
              <a:t>29</a:t>
            </a:fld>
            <a:endParaRPr lang="en-IN"/>
          </a:p>
        </p:txBody>
      </p:sp>
      <p:pic>
        <p:nvPicPr>
          <p:cNvPr id="6" name="Picture 5" descr="A drawing of a face&#10;&#10;Description automatically generated">
            <a:extLst>
              <a:ext uri="{FF2B5EF4-FFF2-40B4-BE49-F238E27FC236}">
                <a16:creationId xmlns:a16="http://schemas.microsoft.com/office/drawing/2014/main" id="{9EBFEA6B-6068-4BF1-A374-444EEEE6B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52327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lated image"/>
          <p:cNvPicPr>
            <a:picLocks noChangeAspect="1" noChangeArrowheads="1"/>
          </p:cNvPicPr>
          <p:nvPr/>
        </p:nvPicPr>
        <p:blipFill>
          <a:blip r:embed="rId2"/>
          <a:srcRect/>
          <a:stretch>
            <a:fillRect/>
          </a:stretch>
        </p:blipFill>
        <p:spPr bwMode="auto">
          <a:xfrm>
            <a:off x="476211" y="1071547"/>
            <a:ext cx="7689852" cy="4138615"/>
          </a:xfrm>
          <a:prstGeom prst="rect">
            <a:avLst/>
          </a:prstGeom>
          <a:noFill/>
        </p:spPr>
      </p:pic>
      <p:sp>
        <p:nvSpPr>
          <p:cNvPr id="3" name="TextBox 2"/>
          <p:cNvSpPr txBox="1"/>
          <p:nvPr/>
        </p:nvSpPr>
        <p:spPr>
          <a:xfrm>
            <a:off x="8382017" y="1643052"/>
            <a:ext cx="4749079" cy="646331"/>
          </a:xfrm>
          <a:prstGeom prst="rect">
            <a:avLst/>
          </a:prstGeom>
          <a:noFill/>
        </p:spPr>
        <p:txBody>
          <a:bodyPr wrap="square" rtlCol="0">
            <a:spAutoFit/>
          </a:bodyPr>
          <a:lstStyle/>
          <a:p>
            <a:r>
              <a:rPr lang="en-US">
                <a:latin typeface="Algerian" pitchFamily="82" charset="0"/>
              </a:rPr>
              <a:t>WHY?</a:t>
            </a:r>
            <a:r>
              <a:rPr lang="en-US">
                <a:solidFill>
                  <a:schemeClr val="bg1"/>
                </a:solidFill>
                <a:latin typeface="Algerian" pitchFamily="82" charset="0"/>
              </a:rPr>
              <a:t>?</a:t>
            </a:r>
          </a:p>
          <a:p>
            <a:endParaRPr lang="en-US">
              <a:solidFill>
                <a:schemeClr val="bg1"/>
              </a:solidFill>
            </a:endParaRPr>
          </a:p>
        </p:txBody>
      </p:sp>
      <p:sp>
        <p:nvSpPr>
          <p:cNvPr id="4" name="TextBox 3"/>
          <p:cNvSpPr txBox="1"/>
          <p:nvPr/>
        </p:nvSpPr>
        <p:spPr>
          <a:xfrm>
            <a:off x="8572518" y="4143380"/>
            <a:ext cx="2657459" cy="369332"/>
          </a:xfrm>
          <a:prstGeom prst="rect">
            <a:avLst/>
          </a:prstGeom>
          <a:noFill/>
        </p:spPr>
        <p:txBody>
          <a:bodyPr wrap="none" rtlCol="0">
            <a:spAutoFit/>
          </a:bodyPr>
          <a:lstStyle/>
          <a:p>
            <a:r>
              <a:rPr lang="en-US" b="1"/>
              <a:t>1. Easy  to Search / Locate</a:t>
            </a:r>
            <a:endParaRPr lang="en-IN" b="1"/>
          </a:p>
        </p:txBody>
      </p:sp>
      <p:sp>
        <p:nvSpPr>
          <p:cNvPr id="5" name="TextBox 4"/>
          <p:cNvSpPr txBox="1"/>
          <p:nvPr/>
        </p:nvSpPr>
        <p:spPr>
          <a:xfrm>
            <a:off x="8572518" y="4643446"/>
            <a:ext cx="2699906" cy="369332"/>
          </a:xfrm>
          <a:prstGeom prst="rect">
            <a:avLst/>
          </a:prstGeom>
          <a:noFill/>
        </p:spPr>
        <p:txBody>
          <a:bodyPr wrap="none" rtlCol="0">
            <a:spAutoFit/>
          </a:bodyPr>
          <a:lstStyle/>
          <a:p>
            <a:r>
              <a:rPr lang="en-US" b="1"/>
              <a:t>2. Easy  to Insert new item</a:t>
            </a:r>
            <a:endParaRPr lang="en-IN" b="1"/>
          </a:p>
        </p:txBody>
      </p:sp>
      <p:sp>
        <p:nvSpPr>
          <p:cNvPr id="6" name="TextBox 5"/>
          <p:cNvSpPr txBox="1"/>
          <p:nvPr/>
        </p:nvSpPr>
        <p:spPr>
          <a:xfrm>
            <a:off x="8545255" y="5143513"/>
            <a:ext cx="2754024" cy="646331"/>
          </a:xfrm>
          <a:prstGeom prst="rect">
            <a:avLst/>
          </a:prstGeom>
          <a:noFill/>
        </p:spPr>
        <p:txBody>
          <a:bodyPr wrap="none" rtlCol="0">
            <a:spAutoFit/>
          </a:bodyPr>
          <a:lstStyle/>
          <a:p>
            <a:r>
              <a:rPr lang="en-US" b="1"/>
              <a:t>3. Easy  to Remove existing</a:t>
            </a:r>
          </a:p>
          <a:p>
            <a:r>
              <a:rPr lang="en-US" b="1"/>
              <a:t>   item</a:t>
            </a:r>
            <a:endParaRPr lang="en-IN" b="1"/>
          </a:p>
        </p:txBody>
      </p:sp>
      <p:sp>
        <p:nvSpPr>
          <p:cNvPr id="7" name="TextBox 6"/>
          <p:cNvSpPr txBox="1"/>
          <p:nvPr/>
        </p:nvSpPr>
        <p:spPr>
          <a:xfrm>
            <a:off x="8166063" y="2177141"/>
            <a:ext cx="4749079" cy="646331"/>
          </a:xfrm>
          <a:prstGeom prst="rect">
            <a:avLst/>
          </a:prstGeom>
          <a:noFill/>
        </p:spPr>
        <p:txBody>
          <a:bodyPr wrap="square" rtlCol="0">
            <a:spAutoFit/>
          </a:bodyPr>
          <a:lstStyle/>
          <a:p>
            <a:r>
              <a:rPr lang="en-US">
                <a:latin typeface="Algerian" pitchFamily="82" charset="0"/>
              </a:rPr>
              <a:t>ADVANTAGEOUS OR  NOT ?</a:t>
            </a:r>
          </a:p>
          <a:p>
            <a:endParaRPr lang="en-US"/>
          </a:p>
        </p:txBody>
      </p:sp>
      <p:sp>
        <p:nvSpPr>
          <p:cNvPr id="8" name="TextBox 7"/>
          <p:cNvSpPr txBox="1"/>
          <p:nvPr/>
        </p:nvSpPr>
        <p:spPr>
          <a:xfrm>
            <a:off x="8395472" y="2500306"/>
            <a:ext cx="3461169" cy="923330"/>
          </a:xfrm>
          <a:prstGeom prst="rect">
            <a:avLst/>
          </a:prstGeom>
          <a:noFill/>
        </p:spPr>
        <p:txBody>
          <a:bodyPr wrap="square" lIns="91440" tIns="45720" rIns="91440" bIns="45720" rtlCol="0" anchor="t">
            <a:spAutoFit/>
          </a:bodyPr>
          <a:lstStyle/>
          <a:p>
            <a:endParaRPr lang="en-US">
              <a:solidFill>
                <a:schemeClr val="bg1"/>
              </a:solidFill>
            </a:endParaRPr>
          </a:p>
          <a:p>
            <a:r>
              <a:rPr lang="en-US">
                <a:solidFill>
                  <a:srgbClr val="C00000"/>
                </a:solidFill>
                <a:latin typeface="Algerian"/>
              </a:rPr>
              <a:t>IF SO WHAT ARE THE </a:t>
            </a:r>
            <a:endParaRPr lang="en-US">
              <a:solidFill>
                <a:srgbClr val="C00000"/>
              </a:solidFill>
              <a:latin typeface="Algerian" pitchFamily="82" charset="0"/>
            </a:endParaRPr>
          </a:p>
          <a:p>
            <a:r>
              <a:rPr lang="en-US">
                <a:solidFill>
                  <a:srgbClr val="C00000"/>
                </a:solidFill>
                <a:latin typeface="Algerian"/>
              </a:rPr>
              <a:t>          ADVANTAGES?</a:t>
            </a:r>
            <a:endParaRPr lang="en-IN">
              <a:solidFill>
                <a:srgbClr val="C00000"/>
              </a:solidFill>
              <a:latin typeface="Algerian"/>
            </a:endParaRPr>
          </a:p>
        </p:txBody>
      </p:sp>
      <p:sp>
        <p:nvSpPr>
          <p:cNvPr id="2" name="TextBox 1"/>
          <p:cNvSpPr txBox="1"/>
          <p:nvPr/>
        </p:nvSpPr>
        <p:spPr>
          <a:xfrm>
            <a:off x="2831637" y="404664"/>
            <a:ext cx="3168352" cy="369332"/>
          </a:xfrm>
          <a:prstGeom prst="rect">
            <a:avLst/>
          </a:prstGeom>
          <a:noFill/>
        </p:spPr>
        <p:txBody>
          <a:bodyPr wrap="square" rtlCol="0">
            <a:spAutoFit/>
          </a:bodyPr>
          <a:lstStyle/>
          <a:p>
            <a:r>
              <a:rPr lang="en-US" b="1"/>
              <a:t>ORDERED  ROOM</a:t>
            </a:r>
          </a:p>
        </p:txBody>
      </p:sp>
    </p:spTree>
    <p:extLst>
      <p:ext uri="{BB962C8B-B14F-4D97-AF65-F5344CB8AC3E}">
        <p14:creationId xmlns:p14="http://schemas.microsoft.com/office/powerpoint/2010/main" val="1856894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86916A6E-AF00-4061-9F5C-CAACFFA46378}"/>
              </a:ext>
            </a:extLst>
          </p:cNvPr>
          <p:cNvSpPr>
            <a:spLocks noGrp="1" noChangeArrowheads="1"/>
          </p:cNvSpPr>
          <p:nvPr>
            <p:ph type="title"/>
          </p:nvPr>
        </p:nvSpPr>
        <p:spPr/>
        <p:txBody>
          <a:bodyPr>
            <a:normAutofit fontScale="90000"/>
          </a:bodyPr>
          <a:lstStyle/>
          <a:p>
            <a:pPr>
              <a:defRPr/>
            </a:pPr>
            <a:r>
              <a:rPr lang="en-US" altLang="en-US"/>
              <a:t>Example: Sequential search</a:t>
            </a:r>
          </a:p>
        </p:txBody>
      </p:sp>
      <p:sp>
        <p:nvSpPr>
          <p:cNvPr id="347139" name="Rectangle 3">
            <a:extLst>
              <a:ext uri="{FF2B5EF4-FFF2-40B4-BE49-F238E27FC236}">
                <a16:creationId xmlns:a16="http://schemas.microsoft.com/office/drawing/2014/main" id="{2232F080-9752-417B-8FBB-CDEB91476059}"/>
              </a:ext>
            </a:extLst>
          </p:cNvPr>
          <p:cNvSpPr>
            <a:spLocks noGrp="1" noChangeArrowheads="1"/>
          </p:cNvSpPr>
          <p:nvPr>
            <p:ph type="body" sz="half" idx="1"/>
          </p:nvPr>
        </p:nvSpPr>
        <p:spPr>
          <a:xfrm>
            <a:off x="2133600" y="4419600"/>
            <a:ext cx="8153400" cy="2209800"/>
          </a:xfrm>
        </p:spPr>
        <p:txBody>
          <a:bodyPr>
            <a:normAutofit lnSpcReduction="10000"/>
          </a:bodyPr>
          <a:lstStyle/>
          <a:p>
            <a:pPr>
              <a:defRPr/>
            </a:pPr>
            <a:r>
              <a:rPr lang="en-US" altLang="en-US"/>
              <a:t>Worst case</a:t>
            </a:r>
          </a:p>
          <a:p>
            <a:pPr>
              <a:defRPr/>
            </a:pPr>
            <a:endParaRPr lang="en-US" altLang="en-US" sz="2000"/>
          </a:p>
          <a:p>
            <a:pPr>
              <a:defRPr/>
            </a:pPr>
            <a:r>
              <a:rPr lang="en-US" altLang="en-US"/>
              <a:t>Best case</a:t>
            </a:r>
          </a:p>
          <a:p>
            <a:pPr>
              <a:defRPr/>
            </a:pPr>
            <a:endParaRPr lang="en-US" altLang="en-US" sz="2000"/>
          </a:p>
          <a:p>
            <a:pPr>
              <a:defRPr/>
            </a:pPr>
            <a:r>
              <a:rPr lang="en-US" altLang="en-US"/>
              <a:t>Average case</a:t>
            </a:r>
          </a:p>
        </p:txBody>
      </p:sp>
      <p:pic>
        <p:nvPicPr>
          <p:cNvPr id="7172" name="Picture 4" descr="2_1a">
            <a:extLst>
              <a:ext uri="{FF2B5EF4-FFF2-40B4-BE49-F238E27FC236}">
                <a16:creationId xmlns:a16="http://schemas.microsoft.com/office/drawing/2014/main" id="{54681937-8B5D-426A-B57E-0CA37202ABD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09800" y="1219201"/>
            <a:ext cx="7391400" cy="3281363"/>
          </a:xfrm>
          <a:solidFill>
            <a:schemeClr val="tx1"/>
          </a:solidFill>
        </p:spPr>
      </p:pic>
      <p:sp>
        <p:nvSpPr>
          <p:cNvPr id="347142" name="Text Box 6">
            <a:extLst>
              <a:ext uri="{FF2B5EF4-FFF2-40B4-BE49-F238E27FC236}">
                <a16:creationId xmlns:a16="http://schemas.microsoft.com/office/drawing/2014/main" id="{22B09046-E9E0-4BA6-A096-91BBC5CA9D6B}"/>
              </a:ext>
            </a:extLst>
          </p:cNvPr>
          <p:cNvSpPr txBox="1">
            <a:spLocks noChangeArrowheads="1"/>
          </p:cNvSpPr>
          <p:nvPr/>
        </p:nvSpPr>
        <p:spPr bwMode="auto">
          <a:xfrm>
            <a:off x="5562600" y="48006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400"/>
              <a:t> n key comparisons</a:t>
            </a:r>
          </a:p>
        </p:txBody>
      </p:sp>
      <p:sp>
        <p:nvSpPr>
          <p:cNvPr id="347143" name="Text Box 7">
            <a:extLst>
              <a:ext uri="{FF2B5EF4-FFF2-40B4-BE49-F238E27FC236}">
                <a16:creationId xmlns:a16="http://schemas.microsoft.com/office/drawing/2014/main" id="{06FF2026-304C-421B-BB9F-C46A264735C0}"/>
              </a:ext>
            </a:extLst>
          </p:cNvPr>
          <p:cNvSpPr txBox="1">
            <a:spLocks noChangeArrowheads="1"/>
          </p:cNvSpPr>
          <p:nvPr/>
        </p:nvSpPr>
        <p:spPr bwMode="auto">
          <a:xfrm>
            <a:off x="5334000" y="5410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400"/>
              <a:t> 1 comparisons</a:t>
            </a:r>
          </a:p>
        </p:txBody>
      </p:sp>
      <p:sp>
        <p:nvSpPr>
          <p:cNvPr id="347144" name="Text Box 8">
            <a:extLst>
              <a:ext uri="{FF2B5EF4-FFF2-40B4-BE49-F238E27FC236}">
                <a16:creationId xmlns:a16="http://schemas.microsoft.com/office/drawing/2014/main" id="{A61165D9-2058-48A5-9598-F01567CFCD75}"/>
              </a:ext>
            </a:extLst>
          </p:cNvPr>
          <p:cNvSpPr txBox="1">
            <a:spLocks noChangeArrowheads="1"/>
          </p:cNvSpPr>
          <p:nvPr/>
        </p:nvSpPr>
        <p:spPr bwMode="auto">
          <a:xfrm>
            <a:off x="5715000" y="60198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400"/>
              <a:t>(n+1)/2, assuming K is in A</a:t>
            </a:r>
          </a:p>
        </p:txBody>
      </p:sp>
      <p:pic>
        <p:nvPicPr>
          <p:cNvPr id="8" name="Picture 7" descr="A drawing of a face&#10;&#10;Description automatically generated">
            <a:extLst>
              <a:ext uri="{FF2B5EF4-FFF2-40B4-BE49-F238E27FC236}">
                <a16:creationId xmlns:a16="http://schemas.microsoft.com/office/drawing/2014/main" id="{91D5FC55-66EF-4E7E-BA8B-A4914A8E66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212939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47142"/>
                                        </p:tgtEl>
                                        <p:attrNameLst>
                                          <p:attrName>style.visibility</p:attrName>
                                        </p:attrNameLst>
                                      </p:cBhvr>
                                      <p:to>
                                        <p:strVal val="visible"/>
                                      </p:to>
                                    </p:set>
                                    <p:anim calcmode="lin" valueType="num">
                                      <p:cBhvr additive="base">
                                        <p:cTn id="7" dur="500" fill="hold"/>
                                        <p:tgtEl>
                                          <p:spTgt spid="347142"/>
                                        </p:tgtEl>
                                        <p:attrNameLst>
                                          <p:attrName>ppt_x</p:attrName>
                                        </p:attrNameLst>
                                      </p:cBhvr>
                                      <p:tavLst>
                                        <p:tav tm="0">
                                          <p:val>
                                            <p:strVal val="1+#ppt_w/2"/>
                                          </p:val>
                                        </p:tav>
                                        <p:tav tm="100000">
                                          <p:val>
                                            <p:strVal val="#ppt_x"/>
                                          </p:val>
                                        </p:tav>
                                      </p:tavLst>
                                    </p:anim>
                                    <p:anim calcmode="lin" valueType="num">
                                      <p:cBhvr additive="base">
                                        <p:cTn id="8" dur="500" fill="hold"/>
                                        <p:tgtEl>
                                          <p:spTgt spid="3471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7143"/>
                                        </p:tgtEl>
                                        <p:attrNameLst>
                                          <p:attrName>style.visibility</p:attrName>
                                        </p:attrNameLst>
                                      </p:cBhvr>
                                      <p:to>
                                        <p:strVal val="visible"/>
                                      </p:to>
                                    </p:set>
                                    <p:anim calcmode="lin" valueType="num">
                                      <p:cBhvr additive="base">
                                        <p:cTn id="13" dur="500" fill="hold"/>
                                        <p:tgtEl>
                                          <p:spTgt spid="347143"/>
                                        </p:tgtEl>
                                        <p:attrNameLst>
                                          <p:attrName>ppt_x</p:attrName>
                                        </p:attrNameLst>
                                      </p:cBhvr>
                                      <p:tavLst>
                                        <p:tav tm="0">
                                          <p:val>
                                            <p:strVal val="1+#ppt_w/2"/>
                                          </p:val>
                                        </p:tav>
                                        <p:tav tm="100000">
                                          <p:val>
                                            <p:strVal val="#ppt_x"/>
                                          </p:val>
                                        </p:tav>
                                      </p:tavLst>
                                    </p:anim>
                                    <p:anim calcmode="lin" valueType="num">
                                      <p:cBhvr additive="base">
                                        <p:cTn id="14" dur="500" fill="hold"/>
                                        <p:tgtEl>
                                          <p:spTgt spid="34714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7144"/>
                                        </p:tgtEl>
                                        <p:attrNameLst>
                                          <p:attrName>style.visibility</p:attrName>
                                        </p:attrNameLst>
                                      </p:cBhvr>
                                      <p:to>
                                        <p:strVal val="visible"/>
                                      </p:to>
                                    </p:set>
                                    <p:anim calcmode="lin" valueType="num">
                                      <p:cBhvr additive="base">
                                        <p:cTn id="19" dur="500" fill="hold"/>
                                        <p:tgtEl>
                                          <p:spTgt spid="347144"/>
                                        </p:tgtEl>
                                        <p:attrNameLst>
                                          <p:attrName>ppt_x</p:attrName>
                                        </p:attrNameLst>
                                      </p:cBhvr>
                                      <p:tavLst>
                                        <p:tav tm="0">
                                          <p:val>
                                            <p:strVal val="1+#ppt_w/2"/>
                                          </p:val>
                                        </p:tav>
                                        <p:tav tm="100000">
                                          <p:val>
                                            <p:strVal val="#ppt_x"/>
                                          </p:val>
                                        </p:tav>
                                      </p:tavLst>
                                    </p:anim>
                                    <p:anim calcmode="lin" valueType="num">
                                      <p:cBhvr additive="base">
                                        <p:cTn id="20" dur="500" fill="hold"/>
                                        <p:tgtEl>
                                          <p:spTgt spid="347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2" grpId="0"/>
      <p:bldP spid="347143" grpId="0"/>
      <p:bldP spid="3471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A1929EA0-EF52-4D0D-8F25-7889338D97A0}"/>
              </a:ext>
            </a:extLst>
          </p:cNvPr>
          <p:cNvSpPr>
            <a:spLocks noGrp="1" noChangeArrowheads="1"/>
          </p:cNvSpPr>
          <p:nvPr>
            <p:ph type="title"/>
          </p:nvPr>
        </p:nvSpPr>
        <p:spPr>
          <a:xfrm>
            <a:off x="2133600" y="228600"/>
            <a:ext cx="8305800" cy="609600"/>
          </a:xfrm>
        </p:spPr>
        <p:txBody>
          <a:bodyPr/>
          <a:lstStyle/>
          <a:p>
            <a:pPr>
              <a:defRPr/>
            </a:pPr>
            <a:r>
              <a:rPr lang="en-US" altLang="en-US" sz="3200"/>
              <a:t>Types of formulas for basic operation’s count</a:t>
            </a:r>
          </a:p>
        </p:txBody>
      </p:sp>
      <p:sp>
        <p:nvSpPr>
          <p:cNvPr id="198659" name="Rectangle 3">
            <a:extLst>
              <a:ext uri="{FF2B5EF4-FFF2-40B4-BE49-F238E27FC236}">
                <a16:creationId xmlns:a16="http://schemas.microsoft.com/office/drawing/2014/main" id="{F0185909-D344-414D-AEE4-C9DE79522E82}"/>
              </a:ext>
            </a:extLst>
          </p:cNvPr>
          <p:cNvSpPr>
            <a:spLocks noGrp="1" noChangeArrowheads="1"/>
          </p:cNvSpPr>
          <p:nvPr>
            <p:ph type="body" idx="1"/>
          </p:nvPr>
        </p:nvSpPr>
        <p:spPr/>
        <p:txBody>
          <a:bodyPr>
            <a:normAutofit fontScale="92500"/>
          </a:bodyPr>
          <a:lstStyle/>
          <a:p>
            <a:pPr>
              <a:defRPr/>
            </a:pPr>
            <a:r>
              <a:rPr lang="en-US" altLang="en-US"/>
              <a:t>Exact formula</a:t>
            </a:r>
          </a:p>
          <a:p>
            <a:pPr>
              <a:buFont typeface="Monotype Sorts" pitchFamily="2" charset="2"/>
              <a:buNone/>
              <a:defRPr/>
            </a:pPr>
            <a:r>
              <a:rPr lang="en-US" altLang="en-US"/>
              <a:t>            e.g., C(</a:t>
            </a:r>
            <a:r>
              <a:rPr lang="en-US" altLang="en-US" i="1"/>
              <a:t>n</a:t>
            </a:r>
            <a:r>
              <a:rPr lang="en-US" altLang="en-US"/>
              <a:t>) = </a:t>
            </a:r>
            <a:r>
              <a:rPr lang="en-US" altLang="en-US" i="1"/>
              <a:t>n</a:t>
            </a:r>
            <a:r>
              <a:rPr lang="en-US" altLang="en-US"/>
              <a:t>(</a:t>
            </a:r>
            <a:r>
              <a:rPr lang="en-US" altLang="en-US" i="1"/>
              <a:t>n</a:t>
            </a:r>
            <a:r>
              <a:rPr lang="en-US" altLang="en-US"/>
              <a:t>-1)/2</a:t>
            </a:r>
          </a:p>
          <a:p>
            <a:pPr>
              <a:defRPr/>
            </a:pPr>
            <a:endParaRPr lang="en-US" altLang="en-US"/>
          </a:p>
          <a:p>
            <a:pPr>
              <a:defRPr/>
            </a:pPr>
            <a:r>
              <a:rPr lang="en-US" altLang="en-US"/>
              <a:t>Formula indicating order of growth with specific multiplicative constant</a:t>
            </a:r>
          </a:p>
          <a:p>
            <a:pPr>
              <a:buFont typeface="Monotype Sorts" pitchFamily="2" charset="2"/>
              <a:buNone/>
              <a:defRPr/>
            </a:pPr>
            <a:r>
              <a:rPr lang="en-US" altLang="en-US"/>
              <a:t>            e.g., C(</a:t>
            </a:r>
            <a:r>
              <a:rPr lang="en-US" altLang="en-US" i="1"/>
              <a:t>n</a:t>
            </a:r>
            <a:r>
              <a:rPr lang="en-US" altLang="en-US"/>
              <a:t>) </a:t>
            </a:r>
            <a:r>
              <a:rPr lang="en-US" altLang="en-US">
                <a:latin typeface="Lucida Grande" pitchFamily="84" charset="0"/>
                <a:cs typeface="Times New Roman" pitchFamily="18" charset="0"/>
              </a:rPr>
              <a:t>≈</a:t>
            </a:r>
            <a:r>
              <a:rPr lang="en-US" altLang="en-US"/>
              <a:t> 0.5 </a:t>
            </a:r>
            <a:r>
              <a:rPr lang="en-US" altLang="en-US" i="1"/>
              <a:t>n</a:t>
            </a:r>
            <a:r>
              <a:rPr lang="en-US" altLang="en-US" baseline="30000"/>
              <a:t>2</a:t>
            </a:r>
          </a:p>
          <a:p>
            <a:pPr>
              <a:buFont typeface="Monotype Sorts" pitchFamily="2" charset="2"/>
              <a:buNone/>
              <a:defRPr/>
            </a:pPr>
            <a:endParaRPr lang="en-US" altLang="en-US"/>
          </a:p>
          <a:p>
            <a:pPr>
              <a:defRPr/>
            </a:pPr>
            <a:r>
              <a:rPr lang="en-US" altLang="en-US"/>
              <a:t>Formula indicating order of growth with unknown multiplicative constant</a:t>
            </a:r>
          </a:p>
          <a:p>
            <a:pPr>
              <a:buFont typeface="Monotype Sorts" pitchFamily="2" charset="2"/>
              <a:buNone/>
              <a:defRPr/>
            </a:pPr>
            <a:r>
              <a:rPr lang="en-US" altLang="en-US"/>
              <a:t>            e.g., C(</a:t>
            </a:r>
            <a:r>
              <a:rPr lang="en-US" altLang="en-US" i="1"/>
              <a:t>n</a:t>
            </a:r>
            <a:r>
              <a:rPr lang="en-US" altLang="en-US"/>
              <a:t>) </a:t>
            </a:r>
            <a:r>
              <a:rPr lang="en-US" altLang="en-US">
                <a:latin typeface="Lucida Grande" pitchFamily="84" charset="0"/>
                <a:cs typeface="Times New Roman" pitchFamily="18" charset="0"/>
              </a:rPr>
              <a:t>≈</a:t>
            </a:r>
            <a:r>
              <a:rPr lang="en-US" altLang="en-US"/>
              <a:t> </a:t>
            </a:r>
            <a:r>
              <a:rPr lang="en-US" altLang="en-US" i="1"/>
              <a:t>cn</a:t>
            </a:r>
            <a:r>
              <a:rPr lang="en-US" altLang="en-US" baseline="30000"/>
              <a:t>2</a:t>
            </a:r>
            <a:endParaRPr lang="en-US" altLang="en-US"/>
          </a:p>
          <a:p>
            <a:pPr>
              <a:defRPr/>
            </a:pPr>
            <a:endParaRPr lang="en-US" altLang="en-US"/>
          </a:p>
        </p:txBody>
      </p:sp>
      <p:sp>
        <p:nvSpPr>
          <p:cNvPr id="2" name="Footer Placeholder 1">
            <a:extLst>
              <a:ext uri="{FF2B5EF4-FFF2-40B4-BE49-F238E27FC236}">
                <a16:creationId xmlns:a16="http://schemas.microsoft.com/office/drawing/2014/main" id="{61749104-60BB-4E75-84A3-51C13540AA0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F3799FE6-9F59-4F55-A641-16FADFD913DF}"/>
              </a:ext>
            </a:extLst>
          </p:cNvPr>
          <p:cNvSpPr>
            <a:spLocks noGrp="1"/>
          </p:cNvSpPr>
          <p:nvPr>
            <p:ph type="sldNum" sz="quarter" idx="12"/>
          </p:nvPr>
        </p:nvSpPr>
        <p:spPr/>
        <p:txBody>
          <a:bodyPr/>
          <a:lstStyle/>
          <a:p>
            <a:fld id="{8BA4E876-1E2A-41C4-BFA0-7D60E841BEBF}" type="slidenum">
              <a:rPr lang="en-IN" smtClean="0"/>
              <a:t>31</a:t>
            </a:fld>
            <a:endParaRPr lang="en-IN"/>
          </a:p>
        </p:txBody>
      </p:sp>
      <p:pic>
        <p:nvPicPr>
          <p:cNvPr id="6" name="Picture 5" descr="A drawing of a face&#10;&#10;Description automatically generated">
            <a:extLst>
              <a:ext uri="{FF2B5EF4-FFF2-40B4-BE49-F238E27FC236}">
                <a16:creationId xmlns:a16="http://schemas.microsoft.com/office/drawing/2014/main" id="{A91B30B2-E202-4507-BEE3-3BC6CBC7D5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256366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EA9EAECB-2601-4B23-A3C0-101BBDE6282D}"/>
              </a:ext>
            </a:extLst>
          </p:cNvPr>
          <p:cNvSpPr>
            <a:spLocks noGrp="1" noChangeArrowheads="1"/>
          </p:cNvSpPr>
          <p:nvPr>
            <p:ph type="title"/>
          </p:nvPr>
        </p:nvSpPr>
        <p:spPr/>
        <p:txBody>
          <a:bodyPr/>
          <a:lstStyle/>
          <a:p>
            <a:pPr>
              <a:defRPr/>
            </a:pPr>
            <a:r>
              <a:rPr lang="en-US" altLang="en-US"/>
              <a:t>Asymptotic order of growth</a:t>
            </a:r>
          </a:p>
        </p:txBody>
      </p:sp>
      <p:sp>
        <p:nvSpPr>
          <p:cNvPr id="200707" name="Rectangle 3">
            <a:extLst>
              <a:ext uri="{FF2B5EF4-FFF2-40B4-BE49-F238E27FC236}">
                <a16:creationId xmlns:a16="http://schemas.microsoft.com/office/drawing/2014/main" id="{93895E0D-AE31-4E4A-9D10-CE47D61780A3}"/>
              </a:ext>
            </a:extLst>
          </p:cNvPr>
          <p:cNvSpPr>
            <a:spLocks noGrp="1" noChangeArrowheads="1"/>
          </p:cNvSpPr>
          <p:nvPr>
            <p:ph type="body" idx="1"/>
          </p:nvPr>
        </p:nvSpPr>
        <p:spPr>
          <a:xfrm>
            <a:off x="1905000" y="1266826"/>
            <a:ext cx="8763000" cy="4905375"/>
          </a:xfrm>
        </p:spPr>
        <p:txBody>
          <a:bodyPr>
            <a:normAutofit lnSpcReduction="10000"/>
          </a:bodyPr>
          <a:lstStyle/>
          <a:p>
            <a:pPr>
              <a:buFont typeface="Monotype Sorts" pitchFamily="2" charset="2"/>
              <a:buNone/>
              <a:defRPr/>
            </a:pPr>
            <a:r>
              <a:rPr lang="en-US" altLang="en-US"/>
              <a:t>A way of comparing functions that ignores constant factors and small input sizes </a:t>
            </a:r>
            <a:r>
              <a:rPr lang="en-US" altLang="en-US">
                <a:solidFill>
                  <a:schemeClr val="tx1"/>
                </a:solidFill>
              </a:rPr>
              <a:t>(because?)</a:t>
            </a:r>
          </a:p>
          <a:p>
            <a:pPr>
              <a:defRPr/>
            </a:pPr>
            <a:endParaRPr lang="en-US" altLang="en-US"/>
          </a:p>
          <a:p>
            <a:pPr>
              <a:defRPr/>
            </a:pPr>
            <a:r>
              <a:rPr lang="en-US" altLang="en-US"/>
              <a:t>O(</a:t>
            </a:r>
            <a:r>
              <a:rPr lang="en-US" altLang="en-US" i="1"/>
              <a:t>g</a:t>
            </a:r>
            <a:r>
              <a:rPr lang="en-US" altLang="en-US"/>
              <a:t>(</a:t>
            </a:r>
            <a:r>
              <a:rPr lang="en-US" altLang="en-US" i="1"/>
              <a:t>n</a:t>
            </a:r>
            <a:r>
              <a:rPr lang="en-US" altLang="en-US"/>
              <a:t>)): class of functions </a:t>
            </a:r>
            <a:r>
              <a:rPr lang="en-US" altLang="en-US" i="1"/>
              <a:t>f</a:t>
            </a:r>
            <a:r>
              <a:rPr lang="en-US" altLang="en-US"/>
              <a:t>(</a:t>
            </a:r>
            <a:r>
              <a:rPr lang="en-US" altLang="en-US" i="1"/>
              <a:t>n</a:t>
            </a:r>
            <a:r>
              <a:rPr lang="en-US" altLang="en-US"/>
              <a:t>) that grow </a:t>
            </a:r>
            <a:r>
              <a:rPr lang="en-US" altLang="en-US" u="sng"/>
              <a:t>no faster</a:t>
            </a:r>
            <a:r>
              <a:rPr lang="en-US" altLang="en-US"/>
              <a:t> than </a:t>
            </a:r>
            <a:r>
              <a:rPr lang="en-US" altLang="en-US" i="1"/>
              <a:t>g</a:t>
            </a:r>
            <a:r>
              <a:rPr lang="en-US" altLang="en-US"/>
              <a:t>(</a:t>
            </a:r>
            <a:r>
              <a:rPr lang="en-US" altLang="en-US" i="1"/>
              <a:t>n</a:t>
            </a:r>
            <a:r>
              <a:rPr lang="en-US" altLang="en-US"/>
              <a:t>)</a:t>
            </a:r>
          </a:p>
          <a:p>
            <a:pPr>
              <a:defRPr/>
            </a:pPr>
            <a:endParaRPr lang="en-US" altLang="en-US"/>
          </a:p>
          <a:p>
            <a:pPr>
              <a:defRPr/>
            </a:pPr>
            <a:r>
              <a:rPr lang="el-GR" altLang="en-US">
                <a:latin typeface="Lucida Grande" pitchFamily="84" charset="0"/>
                <a:cs typeface="Times New Roman" pitchFamily="18" charset="0"/>
              </a:rPr>
              <a:t>Θ</a:t>
            </a:r>
            <a:r>
              <a:rPr lang="en-US" altLang="en-US"/>
              <a:t>(</a:t>
            </a:r>
            <a:r>
              <a:rPr lang="en-US" altLang="en-US" i="1"/>
              <a:t>g</a:t>
            </a:r>
            <a:r>
              <a:rPr lang="en-US" altLang="en-US"/>
              <a:t>(</a:t>
            </a:r>
            <a:r>
              <a:rPr lang="en-US" altLang="en-US" i="1"/>
              <a:t>n</a:t>
            </a:r>
            <a:r>
              <a:rPr lang="en-US" altLang="en-US"/>
              <a:t>)): class of functions </a:t>
            </a:r>
            <a:r>
              <a:rPr lang="en-US" altLang="en-US" i="1"/>
              <a:t>f</a:t>
            </a:r>
            <a:r>
              <a:rPr lang="en-US" altLang="en-US"/>
              <a:t>(</a:t>
            </a:r>
            <a:r>
              <a:rPr lang="en-US" altLang="en-US" i="1"/>
              <a:t>n</a:t>
            </a:r>
            <a:r>
              <a:rPr lang="en-US" altLang="en-US"/>
              <a:t>) that grow </a:t>
            </a:r>
            <a:r>
              <a:rPr lang="en-US" altLang="en-US" u="sng"/>
              <a:t>at same rate</a:t>
            </a:r>
            <a:r>
              <a:rPr lang="en-US" altLang="en-US"/>
              <a:t> as </a:t>
            </a:r>
            <a:r>
              <a:rPr lang="en-US" altLang="en-US" i="1"/>
              <a:t>g</a:t>
            </a:r>
            <a:r>
              <a:rPr lang="en-US" altLang="en-US"/>
              <a:t>(</a:t>
            </a:r>
            <a:r>
              <a:rPr lang="en-US" altLang="en-US" i="1"/>
              <a:t>n</a:t>
            </a:r>
            <a:r>
              <a:rPr lang="en-US" altLang="en-US"/>
              <a:t>)</a:t>
            </a:r>
          </a:p>
          <a:p>
            <a:pPr>
              <a:defRPr/>
            </a:pPr>
            <a:endParaRPr lang="en-US" altLang="en-US"/>
          </a:p>
          <a:p>
            <a:pPr>
              <a:defRPr/>
            </a:pPr>
            <a:r>
              <a:rPr lang="el-GR" altLang="en-US">
                <a:latin typeface="Lucida Grande" pitchFamily="84" charset="0"/>
                <a:cs typeface="Times New Roman" pitchFamily="18" charset="0"/>
              </a:rPr>
              <a:t>Ω</a:t>
            </a:r>
            <a:r>
              <a:rPr lang="en-US" altLang="en-US"/>
              <a:t>(</a:t>
            </a:r>
            <a:r>
              <a:rPr lang="en-US" altLang="en-US" i="1"/>
              <a:t>g</a:t>
            </a:r>
            <a:r>
              <a:rPr lang="en-US" altLang="en-US"/>
              <a:t>(</a:t>
            </a:r>
            <a:r>
              <a:rPr lang="en-US" altLang="en-US" i="1"/>
              <a:t>n</a:t>
            </a:r>
            <a:r>
              <a:rPr lang="en-US" altLang="en-US"/>
              <a:t>)): class of functions </a:t>
            </a:r>
            <a:r>
              <a:rPr lang="en-US" altLang="en-US" i="1"/>
              <a:t>f</a:t>
            </a:r>
            <a:r>
              <a:rPr lang="en-US" altLang="en-US"/>
              <a:t>(</a:t>
            </a:r>
            <a:r>
              <a:rPr lang="en-US" altLang="en-US" i="1"/>
              <a:t>n</a:t>
            </a:r>
            <a:r>
              <a:rPr lang="en-US" altLang="en-US"/>
              <a:t>) that grow </a:t>
            </a:r>
            <a:r>
              <a:rPr lang="en-US" altLang="en-US" u="sng"/>
              <a:t>at least as fast</a:t>
            </a:r>
            <a:r>
              <a:rPr lang="en-US" altLang="en-US"/>
              <a:t> as </a:t>
            </a:r>
            <a:r>
              <a:rPr lang="en-US" altLang="en-US" i="1"/>
              <a:t>g</a:t>
            </a:r>
            <a:r>
              <a:rPr lang="en-US" altLang="en-US"/>
              <a:t>(</a:t>
            </a:r>
            <a:r>
              <a:rPr lang="en-US" altLang="en-US" i="1"/>
              <a:t>n</a:t>
            </a:r>
            <a:r>
              <a:rPr lang="en-US" altLang="en-US"/>
              <a:t>)</a:t>
            </a:r>
          </a:p>
          <a:p>
            <a:pPr>
              <a:defRPr/>
            </a:pPr>
            <a:endParaRPr lang="en-US" altLang="en-US"/>
          </a:p>
          <a:p>
            <a:pPr>
              <a:buFont typeface="Monotype Sorts" pitchFamily="2" charset="2"/>
              <a:buNone/>
              <a:defRPr/>
            </a:pPr>
            <a:endParaRPr lang="en-US" altLang="en-US"/>
          </a:p>
          <a:p>
            <a:pPr>
              <a:defRPr/>
            </a:pPr>
            <a:endParaRPr lang="en-US" altLang="en-US"/>
          </a:p>
          <a:p>
            <a:pPr>
              <a:defRPr/>
            </a:pPr>
            <a:endParaRPr lang="en-US" altLang="en-US"/>
          </a:p>
          <a:p>
            <a:pPr>
              <a:defRPr/>
            </a:pPr>
            <a:endParaRPr lang="en-US" altLang="en-US"/>
          </a:p>
        </p:txBody>
      </p:sp>
      <p:sp>
        <p:nvSpPr>
          <p:cNvPr id="2" name="Footer Placeholder 1">
            <a:extLst>
              <a:ext uri="{FF2B5EF4-FFF2-40B4-BE49-F238E27FC236}">
                <a16:creationId xmlns:a16="http://schemas.microsoft.com/office/drawing/2014/main" id="{0FEBEE1B-BC6A-42CB-AC20-E208530603A2}"/>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0E896D52-6982-416A-A67E-5A833F8AD236}"/>
              </a:ext>
            </a:extLst>
          </p:cNvPr>
          <p:cNvSpPr>
            <a:spLocks noGrp="1"/>
          </p:cNvSpPr>
          <p:nvPr>
            <p:ph type="sldNum" sz="quarter" idx="12"/>
          </p:nvPr>
        </p:nvSpPr>
        <p:spPr/>
        <p:txBody>
          <a:bodyPr/>
          <a:lstStyle/>
          <a:p>
            <a:fld id="{8BA4E876-1E2A-41C4-BFA0-7D60E841BEBF}" type="slidenum">
              <a:rPr lang="en-IN" smtClean="0"/>
              <a:t>32</a:t>
            </a:fld>
            <a:endParaRPr lang="en-IN"/>
          </a:p>
        </p:txBody>
      </p:sp>
      <p:pic>
        <p:nvPicPr>
          <p:cNvPr id="6" name="Picture 5" descr="A drawing of a face&#10;&#10;Description automatically generated">
            <a:extLst>
              <a:ext uri="{FF2B5EF4-FFF2-40B4-BE49-F238E27FC236}">
                <a16:creationId xmlns:a16="http://schemas.microsoft.com/office/drawing/2014/main" id="{6AA9C196-B85C-4F3D-8A2F-05AE83022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567282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r>
              <a:rPr lang="en-US" sz="2500" b="1" kern="1200">
                <a:solidFill>
                  <a:schemeClr val="tx1"/>
                </a:solidFill>
                <a:latin typeface="+mj-lt"/>
                <a:ea typeface="+mj-ea"/>
                <a:cs typeface="+mj-cs"/>
              </a:rPr>
              <a:t>Activity</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https://visualgo.net/en</a:t>
            </a:r>
            <a:endParaRPr lang="en-US" sz="4000" b="1" kern="120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6422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3</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a:t>
            </a:r>
            <a:r>
              <a:rPr lang="en-US" sz="4000"/>
              <a:t>Asymptotic Notations</a:t>
            </a: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9166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a:extLst>
              <a:ext uri="{FF2B5EF4-FFF2-40B4-BE49-F238E27FC236}">
                <a16:creationId xmlns:a16="http://schemas.microsoft.com/office/drawing/2014/main" id="{7A0F8C99-27AF-46A1-B7CE-E22109D6E0F4}"/>
              </a:ext>
            </a:extLst>
          </p:cNvPr>
          <p:cNvSpPr>
            <a:spLocks noGrp="1" noChangeArrowheads="1"/>
          </p:cNvSpPr>
          <p:nvPr>
            <p:ph type="title"/>
          </p:nvPr>
        </p:nvSpPr>
        <p:spPr/>
        <p:txBody>
          <a:bodyPr/>
          <a:lstStyle/>
          <a:p>
            <a:pPr>
              <a:defRPr/>
            </a:pPr>
            <a:r>
              <a:rPr lang="en-US" altLang="en-US">
                <a:sym typeface="Symbol" pitchFamily="84" charset="2"/>
              </a:rPr>
              <a:t>-notation</a:t>
            </a:r>
            <a:endParaRPr lang="en-CA" altLang="en-US"/>
          </a:p>
        </p:txBody>
      </p:sp>
      <p:sp>
        <p:nvSpPr>
          <p:cNvPr id="445443" name="Rectangle 3">
            <a:extLst>
              <a:ext uri="{FF2B5EF4-FFF2-40B4-BE49-F238E27FC236}">
                <a16:creationId xmlns:a16="http://schemas.microsoft.com/office/drawing/2014/main" id="{63BF35B7-1D5D-4DBB-AC9C-74DBF60F8F69}"/>
              </a:ext>
            </a:extLst>
          </p:cNvPr>
          <p:cNvSpPr>
            <a:spLocks noGrp="1" noChangeArrowheads="1"/>
          </p:cNvSpPr>
          <p:nvPr>
            <p:ph type="body" idx="1"/>
          </p:nvPr>
        </p:nvSpPr>
        <p:spPr>
          <a:xfrm>
            <a:off x="2362200" y="1684867"/>
            <a:ext cx="7964488" cy="4078288"/>
          </a:xfrm>
        </p:spPr>
        <p:txBody>
          <a:bodyPr>
            <a:normAutofit fontScale="92500"/>
          </a:bodyPr>
          <a:lstStyle/>
          <a:p>
            <a:pPr>
              <a:lnSpc>
                <a:spcPct val="90000"/>
              </a:lnSpc>
              <a:defRPr/>
            </a:pPr>
            <a:r>
              <a:rPr lang="en-US" altLang="en-US"/>
              <a:t>Formal definition</a:t>
            </a:r>
          </a:p>
          <a:p>
            <a:pPr lvl="1">
              <a:lnSpc>
                <a:spcPct val="90000"/>
              </a:lnSpc>
              <a:defRPr/>
            </a:pPr>
            <a:r>
              <a:rPr lang="en-US" altLang="en-US" sz="2400"/>
              <a:t>A function </a:t>
            </a:r>
            <a:r>
              <a:rPr lang="en-US" altLang="en-US" sz="2400" i="1"/>
              <a:t>t(n)</a:t>
            </a:r>
            <a:r>
              <a:rPr lang="en-US" altLang="en-US" sz="2400"/>
              <a:t> is said to be in </a:t>
            </a:r>
            <a:r>
              <a:rPr lang="en-US" altLang="en-US" sz="2400">
                <a:sym typeface="Symbol" pitchFamily="84" charset="2"/>
              </a:rPr>
              <a:t></a:t>
            </a:r>
            <a:r>
              <a:rPr lang="en-US" altLang="en-US" sz="2400" i="1"/>
              <a:t>(g(n)),</a:t>
            </a:r>
            <a:r>
              <a:rPr lang="en-US" altLang="en-US" sz="2400"/>
              <a:t> denoted </a:t>
            </a:r>
            <a:r>
              <a:rPr lang="en-US" altLang="en-US" sz="2400" i="1"/>
              <a:t>t(n) </a:t>
            </a:r>
            <a:r>
              <a:rPr lang="en-US" altLang="en-US" sz="2400" i="1">
                <a:sym typeface="Symbol" pitchFamily="84" charset="2"/>
              </a:rPr>
              <a:t> </a:t>
            </a:r>
            <a:r>
              <a:rPr lang="en-US" altLang="en-US" sz="2400">
                <a:sym typeface="Symbol" pitchFamily="84" charset="2"/>
              </a:rPr>
              <a:t></a:t>
            </a:r>
            <a:r>
              <a:rPr lang="en-US" altLang="en-US" sz="2400" i="1">
                <a:sym typeface="Symbol" pitchFamily="84" charset="2"/>
              </a:rPr>
              <a:t>(g(n)),</a:t>
            </a:r>
            <a:r>
              <a:rPr lang="en-US" altLang="en-US" sz="2400">
                <a:sym typeface="Symbol" pitchFamily="84" charset="2"/>
              </a:rPr>
              <a:t> if </a:t>
            </a:r>
            <a:r>
              <a:rPr lang="en-US" altLang="en-US" sz="2400" i="1">
                <a:sym typeface="Symbol" pitchFamily="84" charset="2"/>
              </a:rPr>
              <a:t>t(n)</a:t>
            </a:r>
            <a:r>
              <a:rPr lang="en-US" altLang="en-US" sz="2400">
                <a:sym typeface="Symbol" pitchFamily="84" charset="2"/>
              </a:rPr>
              <a:t> is bounded below by some constant multiple of </a:t>
            </a:r>
            <a:r>
              <a:rPr lang="en-US" altLang="en-US" sz="2400" i="1">
                <a:sym typeface="Symbol" pitchFamily="84" charset="2"/>
              </a:rPr>
              <a:t>g(n)</a:t>
            </a:r>
            <a:r>
              <a:rPr lang="en-US" altLang="en-US" sz="2400">
                <a:sym typeface="Symbol" pitchFamily="84" charset="2"/>
              </a:rPr>
              <a:t> for all large </a:t>
            </a:r>
            <a:r>
              <a:rPr lang="en-US" altLang="en-US" sz="2400" i="1">
                <a:sym typeface="Symbol" pitchFamily="84" charset="2"/>
              </a:rPr>
              <a:t>n</a:t>
            </a:r>
            <a:r>
              <a:rPr lang="en-US" altLang="en-US" sz="2400">
                <a:sym typeface="Symbol" pitchFamily="84" charset="2"/>
              </a:rPr>
              <a:t>, i.e., </a:t>
            </a:r>
            <a:r>
              <a:rPr lang="en-US" altLang="en-US" sz="2400" u="sng">
                <a:sym typeface="Symbol" pitchFamily="84" charset="2"/>
              </a:rPr>
              <a:t>if there exist some positive constant c and some nonnegative integer </a:t>
            </a:r>
            <a:r>
              <a:rPr lang="en-US" altLang="en-US" sz="2400" i="1" u="sng">
                <a:sym typeface="Symbol" pitchFamily="84" charset="2"/>
              </a:rPr>
              <a:t>n</a:t>
            </a:r>
            <a:r>
              <a:rPr lang="en-US" altLang="en-US" sz="2400" i="1" u="sng" baseline="-25000">
                <a:sym typeface="Symbol" pitchFamily="84" charset="2"/>
              </a:rPr>
              <a:t>0</a:t>
            </a:r>
            <a:r>
              <a:rPr lang="en-US" altLang="en-US" sz="2400" u="sng">
                <a:sym typeface="Symbol" pitchFamily="84" charset="2"/>
              </a:rPr>
              <a:t> such that</a:t>
            </a:r>
          </a:p>
          <a:p>
            <a:pPr lvl="1">
              <a:lnSpc>
                <a:spcPct val="90000"/>
              </a:lnSpc>
              <a:buFontTx/>
              <a:buNone/>
              <a:defRPr/>
            </a:pPr>
            <a:r>
              <a:rPr lang="en-US" altLang="en-US" sz="2400"/>
              <a:t>	</a:t>
            </a:r>
            <a:r>
              <a:rPr lang="en-US" altLang="en-US" sz="2400">
                <a:solidFill>
                  <a:srgbClr val="FF9933"/>
                </a:solidFill>
              </a:rPr>
              <a:t>t(n) </a:t>
            </a:r>
            <a:r>
              <a:rPr lang="en-US" altLang="en-US" sz="2400">
                <a:solidFill>
                  <a:srgbClr val="FF9933"/>
                </a:solidFill>
                <a:sym typeface="Symbol" pitchFamily="84" charset="2"/>
              </a:rPr>
              <a:t> cg(n) for all n  n</a:t>
            </a:r>
            <a:r>
              <a:rPr lang="en-US" altLang="en-US" sz="2400" baseline="-25000">
                <a:solidFill>
                  <a:srgbClr val="FF9933"/>
                </a:solidFill>
                <a:sym typeface="Symbol" pitchFamily="84" charset="2"/>
              </a:rPr>
              <a:t>0</a:t>
            </a:r>
          </a:p>
          <a:p>
            <a:pPr lvl="1">
              <a:lnSpc>
                <a:spcPct val="90000"/>
              </a:lnSpc>
              <a:buFontTx/>
              <a:buNone/>
              <a:defRPr/>
            </a:pPr>
            <a:endParaRPr lang="en-CA" altLang="en-US" sz="2400" baseline="-25000">
              <a:solidFill>
                <a:srgbClr val="FF9933"/>
              </a:solidFill>
              <a:sym typeface="Symbol" pitchFamily="84" charset="2"/>
            </a:endParaRPr>
          </a:p>
          <a:p>
            <a:pPr>
              <a:lnSpc>
                <a:spcPct val="90000"/>
              </a:lnSpc>
              <a:defRPr/>
            </a:pPr>
            <a:r>
              <a:rPr lang="en-US" altLang="en-US"/>
              <a:t>Exercises: </a:t>
            </a:r>
            <a:r>
              <a:rPr lang="en-US" altLang="en-US">
                <a:cs typeface="Times New Roman" pitchFamily="18" charset="0"/>
              </a:rPr>
              <a:t>prove the following using the above definition</a:t>
            </a:r>
            <a:endParaRPr lang="en-US" altLang="en-US"/>
          </a:p>
          <a:p>
            <a:pPr lvl="1">
              <a:lnSpc>
                <a:spcPct val="90000"/>
              </a:lnSpc>
              <a:defRPr/>
            </a:pPr>
            <a:r>
              <a:rPr lang="en-US" altLang="en-US" sz="2400">
                <a:cs typeface="Times New Roman" pitchFamily="18" charset="0"/>
              </a:rPr>
              <a:t>10</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defRPr/>
            </a:pPr>
            <a:r>
              <a:rPr lang="en-US" altLang="en-US" sz="2400">
                <a:cs typeface="Times New Roman" pitchFamily="18" charset="0"/>
              </a:rPr>
              <a:t>0.3</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- 2n</a:t>
            </a:r>
            <a:r>
              <a:rPr lang="en-US" altLang="en-US" sz="2400">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defRPr/>
            </a:pPr>
            <a:r>
              <a:rPr lang="en-US" altLang="en-US" sz="2400">
                <a:cs typeface="Times New Roman" pitchFamily="18" charset="0"/>
              </a:rPr>
              <a:t>0.1</a:t>
            </a:r>
            <a:r>
              <a:rPr lang="en-US" altLang="en-US" sz="2400" i="1">
                <a:cs typeface="Times New Roman" pitchFamily="18" charset="0"/>
              </a:rPr>
              <a:t>n</a:t>
            </a:r>
            <a:r>
              <a:rPr lang="en-US" altLang="en-US" sz="2400" i="1" baseline="30000">
                <a:cs typeface="Times New Roman" pitchFamily="18" charset="0"/>
              </a:rPr>
              <a:t>3</a:t>
            </a:r>
            <a:r>
              <a:rPr lang="en-US" altLang="en-US" sz="2400" i="1">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buFontTx/>
              <a:buNone/>
              <a:defRPr/>
            </a:pPr>
            <a:endParaRPr lang="en-US" altLang="en-US" sz="2400"/>
          </a:p>
          <a:p>
            <a:pPr lvl="1">
              <a:lnSpc>
                <a:spcPct val="90000"/>
              </a:lnSpc>
              <a:buFontTx/>
              <a:buNone/>
              <a:defRPr/>
            </a:pPr>
            <a:endParaRPr lang="en-CA" altLang="en-US" baseline="-25000">
              <a:solidFill>
                <a:schemeClr val="folHlink"/>
              </a:solidFill>
              <a:sym typeface="Symbol" pitchFamily="84" charset="2"/>
            </a:endParaRPr>
          </a:p>
        </p:txBody>
      </p:sp>
      <p:sp>
        <p:nvSpPr>
          <p:cNvPr id="2" name="Footer Placeholder 1">
            <a:extLst>
              <a:ext uri="{FF2B5EF4-FFF2-40B4-BE49-F238E27FC236}">
                <a16:creationId xmlns:a16="http://schemas.microsoft.com/office/drawing/2014/main" id="{EF25F5AA-D94E-4F61-B0E4-0ED9ADAB00E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FE8842A7-BDC5-4BFD-9A29-5E70692305B8}"/>
              </a:ext>
            </a:extLst>
          </p:cNvPr>
          <p:cNvSpPr>
            <a:spLocks noGrp="1"/>
          </p:cNvSpPr>
          <p:nvPr>
            <p:ph type="sldNum" sz="quarter" idx="12"/>
          </p:nvPr>
        </p:nvSpPr>
        <p:spPr/>
        <p:txBody>
          <a:bodyPr/>
          <a:lstStyle/>
          <a:p>
            <a:fld id="{8BA4E876-1E2A-41C4-BFA0-7D60E841BEBF}" type="slidenum">
              <a:rPr lang="en-IN" smtClean="0"/>
              <a:t>35</a:t>
            </a:fld>
            <a:endParaRPr lang="en-IN"/>
          </a:p>
        </p:txBody>
      </p:sp>
      <p:pic>
        <p:nvPicPr>
          <p:cNvPr id="6" name="Picture 5" descr="A drawing of a face&#10;&#10;Description automatically generated">
            <a:extLst>
              <a:ext uri="{FF2B5EF4-FFF2-40B4-BE49-F238E27FC236}">
                <a16:creationId xmlns:a16="http://schemas.microsoft.com/office/drawing/2014/main" id="{C79B7F2F-37BE-4F09-B2EF-8352F88C78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880926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a:extLst>
              <a:ext uri="{FF2B5EF4-FFF2-40B4-BE49-F238E27FC236}">
                <a16:creationId xmlns:a16="http://schemas.microsoft.com/office/drawing/2014/main" id="{F62C968B-ABBF-42AB-8438-1182CD9E9D92}"/>
              </a:ext>
            </a:extLst>
          </p:cNvPr>
          <p:cNvSpPr>
            <a:spLocks noGrp="1" noChangeArrowheads="1"/>
          </p:cNvSpPr>
          <p:nvPr>
            <p:ph type="title"/>
          </p:nvPr>
        </p:nvSpPr>
        <p:spPr/>
        <p:txBody>
          <a:bodyPr/>
          <a:lstStyle/>
          <a:p>
            <a:pPr>
              <a:defRPr/>
            </a:pPr>
            <a:r>
              <a:rPr lang="en-US" altLang="en-US"/>
              <a:t>Big-oh</a:t>
            </a:r>
          </a:p>
        </p:txBody>
      </p:sp>
      <p:pic>
        <p:nvPicPr>
          <p:cNvPr id="10243" name="Picture 4" descr="figs2_1">
            <a:extLst>
              <a:ext uri="{FF2B5EF4-FFF2-40B4-BE49-F238E27FC236}">
                <a16:creationId xmlns:a16="http://schemas.microsoft.com/office/drawing/2014/main" id="{9E90A10C-0ABC-46A0-8335-229C59A5A6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95600" y="1219200"/>
            <a:ext cx="6324600" cy="5278438"/>
          </a:xfr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5513EDC-943C-4006-BA04-8FE5AAE25B81}"/>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943F37AC-1B92-42A3-8112-63FF16C1E46D}"/>
              </a:ext>
            </a:extLst>
          </p:cNvPr>
          <p:cNvSpPr>
            <a:spLocks noGrp="1"/>
          </p:cNvSpPr>
          <p:nvPr>
            <p:ph type="sldNum" sz="quarter" idx="12"/>
          </p:nvPr>
        </p:nvSpPr>
        <p:spPr/>
        <p:txBody>
          <a:bodyPr/>
          <a:lstStyle/>
          <a:p>
            <a:fld id="{8BA4E876-1E2A-41C4-BFA0-7D60E841BEBF}" type="slidenum">
              <a:rPr lang="en-IN" smtClean="0"/>
              <a:t>36</a:t>
            </a:fld>
            <a:endParaRPr lang="en-IN"/>
          </a:p>
        </p:txBody>
      </p:sp>
      <p:pic>
        <p:nvPicPr>
          <p:cNvPr id="6" name="Picture 5" descr="A drawing of a face&#10;&#10;Description automatically generated">
            <a:extLst>
              <a:ext uri="{FF2B5EF4-FFF2-40B4-BE49-F238E27FC236}">
                <a16:creationId xmlns:a16="http://schemas.microsoft.com/office/drawing/2014/main" id="{C2C9A8A3-0796-46B3-8610-5E0671E525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874821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5" name="Rectangle 5">
            <a:extLst>
              <a:ext uri="{FF2B5EF4-FFF2-40B4-BE49-F238E27FC236}">
                <a16:creationId xmlns:a16="http://schemas.microsoft.com/office/drawing/2014/main" id="{2D9CC28A-5D39-4F24-B58D-EC16C8277EC2}"/>
              </a:ext>
            </a:extLst>
          </p:cNvPr>
          <p:cNvSpPr>
            <a:spLocks noGrp="1" noChangeArrowheads="1"/>
          </p:cNvSpPr>
          <p:nvPr>
            <p:ph type="title"/>
          </p:nvPr>
        </p:nvSpPr>
        <p:spPr/>
        <p:txBody>
          <a:bodyPr/>
          <a:lstStyle/>
          <a:p>
            <a:pPr>
              <a:defRPr/>
            </a:pPr>
            <a:r>
              <a:rPr lang="en-US" altLang="en-US"/>
              <a:t>Big-omega</a:t>
            </a:r>
          </a:p>
        </p:txBody>
      </p:sp>
      <p:pic>
        <p:nvPicPr>
          <p:cNvPr id="11267" name="Picture 4" descr="figs2_2">
            <a:extLst>
              <a:ext uri="{FF2B5EF4-FFF2-40B4-BE49-F238E27FC236}">
                <a16:creationId xmlns:a16="http://schemas.microsoft.com/office/drawing/2014/main" id="{ADD8E9CD-6FC4-4B6F-89E6-E3077F4844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95600" y="1219201"/>
            <a:ext cx="5867400" cy="5237163"/>
          </a:xfr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98F7FE6-8DA1-42F5-A25E-711FB05BE88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2E456A3E-CBF1-459A-AF5A-BC08BA053293}"/>
              </a:ext>
            </a:extLst>
          </p:cNvPr>
          <p:cNvSpPr>
            <a:spLocks noGrp="1"/>
          </p:cNvSpPr>
          <p:nvPr>
            <p:ph type="sldNum" sz="quarter" idx="12"/>
          </p:nvPr>
        </p:nvSpPr>
        <p:spPr/>
        <p:txBody>
          <a:bodyPr/>
          <a:lstStyle/>
          <a:p>
            <a:fld id="{8BA4E876-1E2A-41C4-BFA0-7D60E841BEBF}" type="slidenum">
              <a:rPr lang="en-IN" smtClean="0"/>
              <a:t>37</a:t>
            </a:fld>
            <a:endParaRPr lang="en-IN"/>
          </a:p>
        </p:txBody>
      </p:sp>
      <p:pic>
        <p:nvPicPr>
          <p:cNvPr id="6" name="Picture 5" descr="A drawing of a face&#10;&#10;Description automatically generated">
            <a:extLst>
              <a:ext uri="{FF2B5EF4-FFF2-40B4-BE49-F238E27FC236}">
                <a16:creationId xmlns:a16="http://schemas.microsoft.com/office/drawing/2014/main" id="{7C5F5B48-5AC1-4D9A-B898-573FDDBBA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78994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Rectangle 5">
            <a:extLst>
              <a:ext uri="{FF2B5EF4-FFF2-40B4-BE49-F238E27FC236}">
                <a16:creationId xmlns:a16="http://schemas.microsoft.com/office/drawing/2014/main" id="{53EFFE2B-6AAD-4A59-96DE-E519A6541BD7}"/>
              </a:ext>
            </a:extLst>
          </p:cNvPr>
          <p:cNvSpPr>
            <a:spLocks noGrp="1" noChangeArrowheads="1"/>
          </p:cNvSpPr>
          <p:nvPr>
            <p:ph type="title"/>
          </p:nvPr>
        </p:nvSpPr>
        <p:spPr/>
        <p:txBody>
          <a:bodyPr/>
          <a:lstStyle/>
          <a:p>
            <a:pPr>
              <a:defRPr/>
            </a:pPr>
            <a:r>
              <a:rPr lang="en-US" altLang="en-US"/>
              <a:t>Big-theta</a:t>
            </a:r>
          </a:p>
        </p:txBody>
      </p:sp>
      <p:pic>
        <p:nvPicPr>
          <p:cNvPr id="12291" name="Picture 4" descr="figs2_3">
            <a:extLst>
              <a:ext uri="{FF2B5EF4-FFF2-40B4-BE49-F238E27FC236}">
                <a16:creationId xmlns:a16="http://schemas.microsoft.com/office/drawing/2014/main" id="{C05A836A-B974-441B-955F-D1961C5D39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33700" y="1219200"/>
            <a:ext cx="6210300" cy="5265738"/>
          </a:xfr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F76AE5E-82E2-45D3-8B66-AD1CABB973DB}"/>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F262B0E3-160E-4BD6-AEF4-87C0F6FA9AFF}"/>
              </a:ext>
            </a:extLst>
          </p:cNvPr>
          <p:cNvSpPr>
            <a:spLocks noGrp="1"/>
          </p:cNvSpPr>
          <p:nvPr>
            <p:ph type="sldNum" sz="quarter" idx="12"/>
          </p:nvPr>
        </p:nvSpPr>
        <p:spPr/>
        <p:txBody>
          <a:bodyPr/>
          <a:lstStyle/>
          <a:p>
            <a:fld id="{8BA4E876-1E2A-41C4-BFA0-7D60E841BEBF}" type="slidenum">
              <a:rPr lang="en-IN" smtClean="0"/>
              <a:t>38</a:t>
            </a:fld>
            <a:endParaRPr lang="en-IN"/>
          </a:p>
        </p:txBody>
      </p:sp>
      <p:pic>
        <p:nvPicPr>
          <p:cNvPr id="6" name="Picture 5" descr="A drawing of a face&#10;&#10;Description automatically generated">
            <a:extLst>
              <a:ext uri="{FF2B5EF4-FFF2-40B4-BE49-F238E27FC236}">
                <a16:creationId xmlns:a16="http://schemas.microsoft.com/office/drawing/2014/main" id="{FD13889C-BBCF-4874-8547-FEDD2D80D8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400625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B05A16C1-12C4-4C46-8EEC-450644315EC0}"/>
              </a:ext>
            </a:extLst>
          </p:cNvPr>
          <p:cNvSpPr>
            <a:spLocks noGrp="1" noChangeArrowheads="1"/>
          </p:cNvSpPr>
          <p:nvPr>
            <p:ph type="title"/>
          </p:nvPr>
        </p:nvSpPr>
        <p:spPr>
          <a:xfrm>
            <a:off x="1981200" y="198438"/>
            <a:ext cx="8686800" cy="563562"/>
          </a:xfrm>
        </p:spPr>
        <p:txBody>
          <a:bodyPr/>
          <a:lstStyle/>
          <a:p>
            <a:pPr>
              <a:defRPr/>
            </a:pPr>
            <a:r>
              <a:rPr lang="en-US" altLang="en-US" sz="3200"/>
              <a:t>Establishing order of growth using the definition</a:t>
            </a:r>
          </a:p>
        </p:txBody>
      </p:sp>
      <p:sp>
        <p:nvSpPr>
          <p:cNvPr id="268291" name="Rectangle 3">
            <a:extLst>
              <a:ext uri="{FF2B5EF4-FFF2-40B4-BE49-F238E27FC236}">
                <a16:creationId xmlns:a16="http://schemas.microsoft.com/office/drawing/2014/main" id="{0F69ABB8-49C2-4176-A952-02F7A8968BB7}"/>
              </a:ext>
            </a:extLst>
          </p:cNvPr>
          <p:cNvSpPr>
            <a:spLocks noGrp="1" noChangeArrowheads="1"/>
          </p:cNvSpPr>
          <p:nvPr>
            <p:ph type="body" idx="1"/>
          </p:nvPr>
        </p:nvSpPr>
        <p:spPr/>
        <p:txBody>
          <a:bodyPr>
            <a:normAutofit lnSpcReduction="10000"/>
          </a:bodyPr>
          <a:lstStyle/>
          <a:p>
            <a:pPr>
              <a:buFont typeface="Monotype Sorts" pitchFamily="2" charset="2"/>
              <a:buNone/>
              <a:defRPr/>
            </a:pPr>
            <a:r>
              <a:rPr lang="en-US" altLang="en-US"/>
              <a:t>Definition:</a:t>
            </a:r>
            <a:r>
              <a:rPr lang="en-US" altLang="en-US" i="1"/>
              <a:t> f</a:t>
            </a:r>
            <a:r>
              <a:rPr lang="en-US" altLang="en-US"/>
              <a:t>(</a:t>
            </a:r>
            <a:r>
              <a:rPr lang="en-US" altLang="en-US" i="1"/>
              <a:t>n</a:t>
            </a:r>
            <a:r>
              <a:rPr lang="en-US" altLang="en-US"/>
              <a:t>) is in O(</a:t>
            </a:r>
            <a:r>
              <a:rPr lang="en-US" altLang="en-US" i="1"/>
              <a:t>g</a:t>
            </a:r>
            <a:r>
              <a:rPr lang="en-US" altLang="en-US"/>
              <a:t>(</a:t>
            </a:r>
            <a:r>
              <a:rPr lang="en-US" altLang="en-US" i="1"/>
              <a:t>n</a:t>
            </a:r>
            <a:r>
              <a:rPr lang="en-US" altLang="en-US"/>
              <a:t>)), denoted f</a:t>
            </a:r>
            <a:r>
              <a:rPr lang="en-US" altLang="en-US" i="1"/>
              <a:t>(n) </a:t>
            </a:r>
            <a:r>
              <a:rPr lang="en-US" altLang="en-US" i="1">
                <a:sym typeface="Symbol" pitchFamily="84" charset="2"/>
              </a:rPr>
              <a:t> O(g(n)),</a:t>
            </a:r>
            <a:r>
              <a:rPr lang="en-US" altLang="en-US"/>
              <a:t> if order of growth of  </a:t>
            </a:r>
            <a:r>
              <a:rPr lang="en-US" altLang="en-US" i="1"/>
              <a:t>f</a:t>
            </a:r>
            <a:r>
              <a:rPr lang="en-US" altLang="en-US"/>
              <a:t>(</a:t>
            </a:r>
            <a:r>
              <a:rPr lang="en-US" altLang="en-US" i="1"/>
              <a:t>n</a:t>
            </a:r>
            <a:r>
              <a:rPr lang="en-US" altLang="en-US"/>
              <a:t>) </a:t>
            </a:r>
            <a:r>
              <a:rPr lang="en-US" altLang="en-US">
                <a:latin typeface="Lucida Grande" pitchFamily="84" charset="0"/>
                <a:cs typeface="Times New Roman" pitchFamily="18" charset="0"/>
              </a:rPr>
              <a:t>≤</a:t>
            </a:r>
            <a:r>
              <a:rPr lang="en-US" altLang="en-US">
                <a:cs typeface="Times New Roman" pitchFamily="18" charset="0"/>
              </a:rPr>
              <a:t> order  of growth of </a:t>
            </a:r>
            <a:r>
              <a:rPr lang="en-US" altLang="en-US" i="1">
                <a:cs typeface="Times New Roman" pitchFamily="18" charset="0"/>
              </a:rPr>
              <a:t>g</a:t>
            </a:r>
            <a:r>
              <a:rPr lang="en-US" altLang="en-US">
                <a:cs typeface="Times New Roman" pitchFamily="18" charset="0"/>
              </a:rPr>
              <a:t>(</a:t>
            </a:r>
            <a:r>
              <a:rPr lang="en-US" altLang="en-US" i="1">
                <a:cs typeface="Times New Roman" pitchFamily="18" charset="0"/>
              </a:rPr>
              <a:t>n</a:t>
            </a:r>
            <a:r>
              <a:rPr lang="en-US" altLang="en-US">
                <a:cs typeface="Times New Roman" pitchFamily="18" charset="0"/>
              </a:rPr>
              <a:t>) (within constant multiple), i.e., there exist positive constant </a:t>
            </a:r>
            <a:r>
              <a:rPr lang="en-US" altLang="en-US" i="1">
                <a:cs typeface="Times New Roman" pitchFamily="18" charset="0"/>
              </a:rPr>
              <a:t>c</a:t>
            </a:r>
            <a:r>
              <a:rPr lang="en-US" altLang="en-US">
                <a:cs typeface="Times New Roman" pitchFamily="18" charset="0"/>
              </a:rPr>
              <a:t> and non-negative integer </a:t>
            </a:r>
            <a:r>
              <a:rPr lang="en-US" altLang="en-US" i="1">
                <a:cs typeface="Times New Roman" pitchFamily="18" charset="0"/>
              </a:rPr>
              <a:t>n</a:t>
            </a:r>
            <a:r>
              <a:rPr lang="en-US" altLang="en-US" baseline="-25000">
                <a:cs typeface="Times New Roman" pitchFamily="18" charset="0"/>
              </a:rPr>
              <a:t>0</a:t>
            </a:r>
            <a:r>
              <a:rPr lang="en-US" altLang="en-US">
                <a:cs typeface="Times New Roman" pitchFamily="18" charset="0"/>
              </a:rPr>
              <a:t> such that</a:t>
            </a:r>
          </a:p>
          <a:p>
            <a:pPr>
              <a:buFont typeface="Monotype Sorts" pitchFamily="2" charset="2"/>
              <a:buNone/>
              <a:defRPr/>
            </a:pPr>
            <a:r>
              <a:rPr lang="en-US" altLang="en-US">
                <a:cs typeface="Times New Roman" pitchFamily="18" charset="0"/>
              </a:rPr>
              <a:t>                	</a:t>
            </a:r>
            <a:r>
              <a:rPr lang="en-US" altLang="en-US" i="1">
                <a:cs typeface="Times New Roman" pitchFamily="18" charset="0"/>
              </a:rPr>
              <a:t>f</a:t>
            </a:r>
            <a:r>
              <a:rPr lang="en-US" altLang="en-US">
                <a:cs typeface="Times New Roman" pitchFamily="18" charset="0"/>
              </a:rPr>
              <a:t>(</a:t>
            </a:r>
            <a:r>
              <a:rPr lang="en-US" altLang="en-US" i="1">
                <a:cs typeface="Times New Roman" pitchFamily="18" charset="0"/>
              </a:rPr>
              <a:t>n</a:t>
            </a:r>
            <a:r>
              <a:rPr lang="en-US" altLang="en-US">
                <a:cs typeface="Times New Roman" pitchFamily="18" charset="0"/>
              </a:rPr>
              <a:t>) </a:t>
            </a:r>
            <a:r>
              <a:rPr lang="en-US" altLang="en-US">
                <a:latin typeface="Lucida Grande" pitchFamily="84" charset="0"/>
                <a:cs typeface="Times New Roman" pitchFamily="18" charset="0"/>
              </a:rPr>
              <a:t>≤</a:t>
            </a:r>
            <a:r>
              <a:rPr lang="en-US" altLang="en-US">
                <a:cs typeface="Times New Roman" pitchFamily="18" charset="0"/>
              </a:rPr>
              <a:t> </a:t>
            </a:r>
            <a:r>
              <a:rPr lang="en-US" altLang="en-US" i="1">
                <a:cs typeface="Times New Roman" pitchFamily="18" charset="0"/>
              </a:rPr>
              <a:t>c g</a:t>
            </a:r>
            <a:r>
              <a:rPr lang="en-US" altLang="en-US">
                <a:cs typeface="Times New Roman" pitchFamily="18" charset="0"/>
              </a:rPr>
              <a:t>(</a:t>
            </a:r>
            <a:r>
              <a:rPr lang="en-US" altLang="en-US" i="1">
                <a:cs typeface="Times New Roman" pitchFamily="18" charset="0"/>
              </a:rPr>
              <a:t>n</a:t>
            </a:r>
            <a:r>
              <a:rPr lang="en-US" altLang="en-US">
                <a:cs typeface="Times New Roman" pitchFamily="18" charset="0"/>
              </a:rPr>
              <a:t>) for every </a:t>
            </a:r>
            <a:r>
              <a:rPr lang="en-US" altLang="en-US" i="1">
                <a:cs typeface="Times New Roman" pitchFamily="18" charset="0"/>
              </a:rPr>
              <a:t>n</a:t>
            </a:r>
            <a:r>
              <a:rPr lang="en-US" altLang="en-US">
                <a:cs typeface="Times New Roman" pitchFamily="18" charset="0"/>
              </a:rPr>
              <a:t> </a:t>
            </a:r>
            <a:r>
              <a:rPr lang="en-US" altLang="en-US">
                <a:latin typeface="Lucida Grande" pitchFamily="84" charset="0"/>
                <a:cs typeface="Times New Roman" pitchFamily="18" charset="0"/>
              </a:rPr>
              <a:t>≥</a:t>
            </a:r>
            <a:r>
              <a:rPr lang="en-US" altLang="en-US">
                <a:cs typeface="Times New Roman" pitchFamily="18" charset="0"/>
              </a:rPr>
              <a:t> </a:t>
            </a:r>
            <a:r>
              <a:rPr lang="en-US" altLang="en-US" i="1">
                <a:cs typeface="Times New Roman" pitchFamily="18" charset="0"/>
              </a:rPr>
              <a:t>n</a:t>
            </a:r>
            <a:r>
              <a:rPr lang="en-US" altLang="en-US" baseline="-25000">
                <a:cs typeface="Times New Roman" pitchFamily="18" charset="0"/>
              </a:rPr>
              <a:t>0 </a:t>
            </a:r>
          </a:p>
          <a:p>
            <a:pPr>
              <a:buFont typeface="Monotype Sorts" pitchFamily="2" charset="2"/>
              <a:buNone/>
              <a:defRPr/>
            </a:pPr>
            <a:endParaRPr lang="en-US" altLang="en-US">
              <a:cs typeface="Times New Roman" pitchFamily="18" charset="0"/>
            </a:endParaRPr>
          </a:p>
          <a:p>
            <a:pPr>
              <a:buFont typeface="Monotype Sorts" pitchFamily="2" charset="2"/>
              <a:buNone/>
              <a:defRPr/>
            </a:pPr>
            <a:r>
              <a:rPr lang="en-US" altLang="en-US">
                <a:cs typeface="Times New Roman" pitchFamily="18" charset="0"/>
              </a:rPr>
              <a:t>Examples:</a:t>
            </a:r>
          </a:p>
          <a:p>
            <a:pPr>
              <a:defRPr/>
            </a:pPr>
            <a:r>
              <a:rPr lang="en-US" altLang="en-US">
                <a:cs typeface="Times New Roman" pitchFamily="18" charset="0"/>
              </a:rPr>
              <a:t> 10</a:t>
            </a:r>
            <a:r>
              <a:rPr lang="en-US" altLang="en-US" i="1">
                <a:cs typeface="Times New Roman" pitchFamily="18" charset="0"/>
              </a:rPr>
              <a:t>n</a:t>
            </a:r>
            <a:r>
              <a:rPr lang="en-US" altLang="en-US">
                <a:cs typeface="Times New Roman" pitchFamily="18" charset="0"/>
              </a:rPr>
              <a:t> is in O(</a:t>
            </a:r>
            <a:r>
              <a:rPr lang="en-US" altLang="en-US" i="1">
                <a:cs typeface="Times New Roman" pitchFamily="18" charset="0"/>
              </a:rPr>
              <a:t>n</a:t>
            </a:r>
            <a:r>
              <a:rPr lang="en-US" altLang="en-US" baseline="30000">
                <a:cs typeface="Times New Roman" pitchFamily="18" charset="0"/>
              </a:rPr>
              <a:t>2</a:t>
            </a:r>
            <a:r>
              <a:rPr lang="en-US" altLang="en-US">
                <a:cs typeface="Times New Roman" pitchFamily="18" charset="0"/>
              </a:rPr>
              <a:t>)</a:t>
            </a:r>
          </a:p>
          <a:p>
            <a:pPr>
              <a:buFont typeface="Monotype Sorts" pitchFamily="2" charset="2"/>
              <a:buNone/>
              <a:defRPr/>
            </a:pPr>
            <a:br>
              <a:rPr lang="en-US" altLang="en-US">
                <a:cs typeface="Times New Roman" pitchFamily="18" charset="0"/>
              </a:rPr>
            </a:br>
            <a:endParaRPr lang="en-US" altLang="en-US">
              <a:cs typeface="Times New Roman" pitchFamily="18" charset="0"/>
            </a:endParaRPr>
          </a:p>
          <a:p>
            <a:pPr>
              <a:defRPr/>
            </a:pPr>
            <a:r>
              <a:rPr lang="en-US" altLang="en-US">
                <a:cs typeface="Times New Roman" pitchFamily="18" charset="0"/>
              </a:rPr>
              <a:t>5</a:t>
            </a:r>
            <a:r>
              <a:rPr lang="en-US" altLang="en-US" i="1">
                <a:cs typeface="Times New Roman" pitchFamily="18" charset="0"/>
              </a:rPr>
              <a:t>n</a:t>
            </a:r>
            <a:r>
              <a:rPr lang="en-US" altLang="en-US">
                <a:cs typeface="Times New Roman" pitchFamily="18" charset="0"/>
              </a:rPr>
              <a:t>+20 is in O(</a:t>
            </a:r>
            <a:r>
              <a:rPr lang="en-US" altLang="en-US" i="1">
                <a:cs typeface="Times New Roman" pitchFamily="18" charset="0"/>
              </a:rPr>
              <a:t>n</a:t>
            </a:r>
            <a:r>
              <a:rPr lang="en-US" altLang="en-US">
                <a:cs typeface="Times New Roman" pitchFamily="18" charset="0"/>
              </a:rPr>
              <a:t>)</a:t>
            </a:r>
          </a:p>
        </p:txBody>
      </p:sp>
      <p:sp>
        <p:nvSpPr>
          <p:cNvPr id="2" name="Footer Placeholder 1">
            <a:extLst>
              <a:ext uri="{FF2B5EF4-FFF2-40B4-BE49-F238E27FC236}">
                <a16:creationId xmlns:a16="http://schemas.microsoft.com/office/drawing/2014/main" id="{18EF8456-A18A-4751-8CF9-93EAF5CFB70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EF82B6C-AACA-4493-8528-DF3127E54D9A}"/>
              </a:ext>
            </a:extLst>
          </p:cNvPr>
          <p:cNvSpPr>
            <a:spLocks noGrp="1"/>
          </p:cNvSpPr>
          <p:nvPr>
            <p:ph type="sldNum" sz="quarter" idx="12"/>
          </p:nvPr>
        </p:nvSpPr>
        <p:spPr/>
        <p:txBody>
          <a:bodyPr/>
          <a:lstStyle/>
          <a:p>
            <a:fld id="{8BA4E876-1E2A-41C4-BFA0-7D60E841BEBF}" type="slidenum">
              <a:rPr lang="en-IN" smtClean="0"/>
              <a:t>39</a:t>
            </a:fld>
            <a:endParaRPr lang="en-IN"/>
          </a:p>
        </p:txBody>
      </p:sp>
      <p:pic>
        <p:nvPicPr>
          <p:cNvPr id="6" name="Picture 5" descr="A drawing of a face&#10;&#10;Description automatically generated">
            <a:extLst>
              <a:ext uri="{FF2B5EF4-FFF2-40B4-BE49-F238E27FC236}">
                <a16:creationId xmlns:a16="http://schemas.microsoft.com/office/drawing/2014/main" id="{D1CC065E-841D-4E05-A39A-25554069F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77881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465" y="1285860"/>
            <a:ext cx="9905999" cy="3000396"/>
          </a:xfrm>
        </p:spPr>
        <p:txBody>
          <a:bodyPr>
            <a:normAutofit fontScale="92500"/>
          </a:bodyPr>
          <a:lstStyle/>
          <a:p>
            <a:r>
              <a:rPr lang="en-US"/>
              <a:t>Data is collection of raw facts refers to alphabets, numbers or symbols</a:t>
            </a:r>
          </a:p>
          <a:p>
            <a:pPr>
              <a:buNone/>
            </a:pPr>
            <a:r>
              <a:rPr lang="en-US"/>
              <a:t>   Example : A set of Integers = { 60, 63, 56 }</a:t>
            </a:r>
          </a:p>
          <a:p>
            <a:pPr>
              <a:buNone/>
            </a:pPr>
            <a:r>
              <a:rPr lang="en-US"/>
              <a:t>             Marks of Joe in 3 subjects</a:t>
            </a:r>
          </a:p>
          <a:p>
            <a:pPr>
              <a:buNone/>
            </a:pPr>
            <a:r>
              <a:rPr lang="en-US"/>
              <a:t>   60  -  Physics</a:t>
            </a:r>
          </a:p>
          <a:p>
            <a:pPr>
              <a:buNone/>
            </a:pPr>
            <a:r>
              <a:rPr lang="en-US"/>
              <a:t>   63  -  Chemistry</a:t>
            </a:r>
          </a:p>
          <a:p>
            <a:pPr>
              <a:buNone/>
            </a:pPr>
            <a:r>
              <a:rPr lang="en-US"/>
              <a:t>   56  - Mathematics</a:t>
            </a:r>
            <a:endParaRPr lang="en-IN"/>
          </a:p>
        </p:txBody>
      </p:sp>
      <p:sp>
        <p:nvSpPr>
          <p:cNvPr id="4" name="Rectangle 3"/>
          <p:cNvSpPr/>
          <p:nvPr/>
        </p:nvSpPr>
        <p:spPr>
          <a:xfrm>
            <a:off x="2355845" y="214290"/>
            <a:ext cx="4757071" cy="923330"/>
          </a:xfrm>
          <a:prstGeom prst="rect">
            <a:avLst/>
          </a:prstGeom>
          <a:noFill/>
        </p:spPr>
        <p:txBody>
          <a:bodyPr wrap="none" lIns="91440" tIns="45720" rIns="91440" bIns="45720">
            <a:spAutoFit/>
          </a:body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What is data ?</a:t>
            </a:r>
            <a:endParaRPr lang="en-IN"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5" name="Picture 4" descr="Image result for unorganised Data images"/>
          <p:cNvPicPr>
            <a:picLocks noChangeAspect="1" noChangeArrowheads="1"/>
          </p:cNvPicPr>
          <p:nvPr/>
        </p:nvPicPr>
        <p:blipFill>
          <a:blip r:embed="rId2"/>
          <a:srcRect/>
          <a:stretch>
            <a:fillRect/>
          </a:stretch>
        </p:blipFill>
        <p:spPr bwMode="auto">
          <a:xfrm>
            <a:off x="1333467" y="4214818"/>
            <a:ext cx="4000528" cy="2357478"/>
          </a:xfrm>
          <a:prstGeom prst="rect">
            <a:avLst/>
          </a:prstGeom>
          <a:noFill/>
        </p:spPr>
      </p:pic>
      <p:pic>
        <p:nvPicPr>
          <p:cNvPr id="6" name="Picture 2" descr="Image result for unorganised Data images"/>
          <p:cNvPicPr>
            <a:picLocks noChangeAspect="1" noChangeArrowheads="1"/>
          </p:cNvPicPr>
          <p:nvPr/>
        </p:nvPicPr>
        <p:blipFill>
          <a:blip r:embed="rId3"/>
          <a:srcRect/>
          <a:stretch>
            <a:fillRect/>
          </a:stretch>
        </p:blipFill>
        <p:spPr bwMode="auto">
          <a:xfrm>
            <a:off x="7143757" y="3071810"/>
            <a:ext cx="4775187" cy="2535876"/>
          </a:xfrm>
          <a:prstGeom prst="rect">
            <a:avLst/>
          </a:prstGeom>
          <a:noFill/>
        </p:spPr>
      </p:pic>
      <p:sp>
        <p:nvSpPr>
          <p:cNvPr id="7" name="TextBox 6"/>
          <p:cNvSpPr txBox="1"/>
          <p:nvPr/>
        </p:nvSpPr>
        <p:spPr>
          <a:xfrm>
            <a:off x="5429246" y="5929330"/>
            <a:ext cx="5072992" cy="707886"/>
          </a:xfrm>
          <a:prstGeom prst="rect">
            <a:avLst/>
          </a:prstGeom>
          <a:noFill/>
        </p:spPr>
        <p:txBody>
          <a:bodyPr wrap="none" rtlCol="0">
            <a:spAutoFit/>
          </a:bodyPr>
          <a:lstStyle/>
          <a:p>
            <a:r>
              <a:rPr lang="en-US" sz="2000" b="1">
                <a:solidFill>
                  <a:srgbClr val="C00000"/>
                </a:solidFill>
              </a:rPr>
              <a:t>The way of </a:t>
            </a:r>
            <a:r>
              <a:rPr lang="en-US" sz="2000" b="1" err="1">
                <a:solidFill>
                  <a:srgbClr val="C00000"/>
                </a:solidFill>
              </a:rPr>
              <a:t>organising</a:t>
            </a:r>
            <a:r>
              <a:rPr lang="en-US" sz="2000" b="1">
                <a:solidFill>
                  <a:srgbClr val="C00000"/>
                </a:solidFill>
              </a:rPr>
              <a:t> the data in the memory</a:t>
            </a:r>
          </a:p>
          <a:p>
            <a:r>
              <a:rPr lang="en-US" sz="2000" b="1">
                <a:solidFill>
                  <a:srgbClr val="C00000"/>
                </a:solidFill>
              </a:rPr>
              <a:t>of the computer is called data structure</a:t>
            </a:r>
            <a:endParaRPr lang="en-IN" sz="2000" b="1">
              <a:solidFill>
                <a:srgbClr val="C00000"/>
              </a:solidFill>
            </a:endParaRPr>
          </a:p>
        </p:txBody>
      </p:sp>
    </p:spTree>
    <p:extLst>
      <p:ext uri="{BB962C8B-B14F-4D97-AF65-F5344CB8AC3E}">
        <p14:creationId xmlns:p14="http://schemas.microsoft.com/office/powerpoint/2010/main" val="764477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a:extLst>
              <a:ext uri="{FF2B5EF4-FFF2-40B4-BE49-F238E27FC236}">
                <a16:creationId xmlns:a16="http://schemas.microsoft.com/office/drawing/2014/main" id="{7A0F8C99-27AF-46A1-B7CE-E22109D6E0F4}"/>
              </a:ext>
            </a:extLst>
          </p:cNvPr>
          <p:cNvSpPr>
            <a:spLocks noGrp="1" noChangeArrowheads="1"/>
          </p:cNvSpPr>
          <p:nvPr>
            <p:ph type="title"/>
          </p:nvPr>
        </p:nvSpPr>
        <p:spPr/>
        <p:txBody>
          <a:bodyPr/>
          <a:lstStyle/>
          <a:p>
            <a:pPr>
              <a:defRPr/>
            </a:pPr>
            <a:r>
              <a:rPr lang="en-US" altLang="en-US">
                <a:sym typeface="Symbol" pitchFamily="84" charset="2"/>
              </a:rPr>
              <a:t>-notation</a:t>
            </a:r>
            <a:endParaRPr lang="en-CA" altLang="en-US"/>
          </a:p>
        </p:txBody>
      </p:sp>
      <p:sp>
        <p:nvSpPr>
          <p:cNvPr id="445443" name="Rectangle 3">
            <a:extLst>
              <a:ext uri="{FF2B5EF4-FFF2-40B4-BE49-F238E27FC236}">
                <a16:creationId xmlns:a16="http://schemas.microsoft.com/office/drawing/2014/main" id="{63BF35B7-1D5D-4DBB-AC9C-74DBF60F8F69}"/>
              </a:ext>
            </a:extLst>
          </p:cNvPr>
          <p:cNvSpPr>
            <a:spLocks noGrp="1" noChangeArrowheads="1"/>
          </p:cNvSpPr>
          <p:nvPr>
            <p:ph type="body" idx="1"/>
          </p:nvPr>
        </p:nvSpPr>
        <p:spPr>
          <a:xfrm>
            <a:off x="2362200" y="1676400"/>
            <a:ext cx="7964488" cy="4078288"/>
          </a:xfrm>
        </p:spPr>
        <p:txBody>
          <a:bodyPr>
            <a:normAutofit fontScale="92500"/>
          </a:bodyPr>
          <a:lstStyle/>
          <a:p>
            <a:pPr>
              <a:lnSpc>
                <a:spcPct val="90000"/>
              </a:lnSpc>
              <a:defRPr/>
            </a:pPr>
            <a:r>
              <a:rPr lang="en-US" altLang="en-US"/>
              <a:t>Formal definition</a:t>
            </a:r>
          </a:p>
          <a:p>
            <a:pPr lvl="1">
              <a:lnSpc>
                <a:spcPct val="90000"/>
              </a:lnSpc>
              <a:defRPr/>
            </a:pPr>
            <a:r>
              <a:rPr lang="en-US" altLang="en-US" sz="2400"/>
              <a:t>A function </a:t>
            </a:r>
            <a:r>
              <a:rPr lang="en-US" altLang="en-US" sz="2400" i="1"/>
              <a:t>t(n)</a:t>
            </a:r>
            <a:r>
              <a:rPr lang="en-US" altLang="en-US" sz="2400"/>
              <a:t> is said to be in </a:t>
            </a:r>
            <a:r>
              <a:rPr lang="en-US" altLang="en-US" sz="2400">
                <a:sym typeface="Symbol" pitchFamily="84" charset="2"/>
              </a:rPr>
              <a:t></a:t>
            </a:r>
            <a:r>
              <a:rPr lang="en-US" altLang="en-US" sz="2400" i="1"/>
              <a:t>(g(n)),</a:t>
            </a:r>
            <a:r>
              <a:rPr lang="en-US" altLang="en-US" sz="2400"/>
              <a:t> denoted </a:t>
            </a:r>
            <a:r>
              <a:rPr lang="en-US" altLang="en-US" sz="2400" i="1"/>
              <a:t>t(n) </a:t>
            </a:r>
            <a:r>
              <a:rPr lang="en-US" altLang="en-US" sz="2400" i="1">
                <a:sym typeface="Symbol" pitchFamily="84" charset="2"/>
              </a:rPr>
              <a:t> </a:t>
            </a:r>
            <a:r>
              <a:rPr lang="en-US" altLang="en-US" sz="2400">
                <a:sym typeface="Symbol" pitchFamily="84" charset="2"/>
              </a:rPr>
              <a:t></a:t>
            </a:r>
            <a:r>
              <a:rPr lang="en-US" altLang="en-US" sz="2400" i="1">
                <a:sym typeface="Symbol" pitchFamily="84" charset="2"/>
              </a:rPr>
              <a:t>(g(n)),</a:t>
            </a:r>
            <a:r>
              <a:rPr lang="en-US" altLang="en-US" sz="2400">
                <a:sym typeface="Symbol" pitchFamily="84" charset="2"/>
              </a:rPr>
              <a:t> if </a:t>
            </a:r>
            <a:r>
              <a:rPr lang="en-US" altLang="en-US" sz="2400" i="1">
                <a:sym typeface="Symbol" pitchFamily="84" charset="2"/>
              </a:rPr>
              <a:t>t(n)</a:t>
            </a:r>
            <a:r>
              <a:rPr lang="en-US" altLang="en-US" sz="2400">
                <a:sym typeface="Symbol" pitchFamily="84" charset="2"/>
              </a:rPr>
              <a:t> is bounded below by some constant multiple of </a:t>
            </a:r>
            <a:r>
              <a:rPr lang="en-US" altLang="en-US" sz="2400" i="1">
                <a:sym typeface="Symbol" pitchFamily="84" charset="2"/>
              </a:rPr>
              <a:t>g(n)</a:t>
            </a:r>
            <a:r>
              <a:rPr lang="en-US" altLang="en-US" sz="2400">
                <a:sym typeface="Symbol" pitchFamily="84" charset="2"/>
              </a:rPr>
              <a:t> for all large </a:t>
            </a:r>
            <a:r>
              <a:rPr lang="en-US" altLang="en-US" sz="2400" i="1">
                <a:sym typeface="Symbol" pitchFamily="84" charset="2"/>
              </a:rPr>
              <a:t>n</a:t>
            </a:r>
            <a:r>
              <a:rPr lang="en-US" altLang="en-US" sz="2400">
                <a:sym typeface="Symbol" pitchFamily="84" charset="2"/>
              </a:rPr>
              <a:t>, i.e., </a:t>
            </a:r>
            <a:r>
              <a:rPr lang="en-US" altLang="en-US" sz="2400" u="sng">
                <a:sym typeface="Symbol" pitchFamily="84" charset="2"/>
              </a:rPr>
              <a:t>if there exist some positive constant c and some nonnegative integer </a:t>
            </a:r>
            <a:r>
              <a:rPr lang="en-US" altLang="en-US" sz="2400" i="1" u="sng">
                <a:sym typeface="Symbol" pitchFamily="84" charset="2"/>
              </a:rPr>
              <a:t>n</a:t>
            </a:r>
            <a:r>
              <a:rPr lang="en-US" altLang="en-US" sz="2400" i="1" u="sng" baseline="-25000">
                <a:sym typeface="Symbol" pitchFamily="84" charset="2"/>
              </a:rPr>
              <a:t>0</a:t>
            </a:r>
            <a:r>
              <a:rPr lang="en-US" altLang="en-US" sz="2400" u="sng">
                <a:sym typeface="Symbol" pitchFamily="84" charset="2"/>
              </a:rPr>
              <a:t> such that</a:t>
            </a:r>
          </a:p>
          <a:p>
            <a:pPr lvl="1">
              <a:lnSpc>
                <a:spcPct val="90000"/>
              </a:lnSpc>
              <a:buFontTx/>
              <a:buNone/>
              <a:defRPr/>
            </a:pPr>
            <a:r>
              <a:rPr lang="en-US" altLang="en-US" sz="2400"/>
              <a:t>	</a:t>
            </a:r>
            <a:r>
              <a:rPr lang="en-US" altLang="en-US" sz="2400">
                <a:solidFill>
                  <a:srgbClr val="FF9933"/>
                </a:solidFill>
              </a:rPr>
              <a:t>t(n) </a:t>
            </a:r>
            <a:r>
              <a:rPr lang="en-US" altLang="en-US" sz="2400">
                <a:solidFill>
                  <a:srgbClr val="FF9933"/>
                </a:solidFill>
                <a:sym typeface="Symbol" pitchFamily="84" charset="2"/>
              </a:rPr>
              <a:t> cg(n) for all n  n</a:t>
            </a:r>
            <a:r>
              <a:rPr lang="en-US" altLang="en-US" sz="2400" baseline="-25000">
                <a:solidFill>
                  <a:srgbClr val="FF9933"/>
                </a:solidFill>
                <a:sym typeface="Symbol" pitchFamily="84" charset="2"/>
              </a:rPr>
              <a:t>0</a:t>
            </a:r>
          </a:p>
          <a:p>
            <a:pPr lvl="1">
              <a:lnSpc>
                <a:spcPct val="90000"/>
              </a:lnSpc>
              <a:buFontTx/>
              <a:buNone/>
              <a:defRPr/>
            </a:pPr>
            <a:endParaRPr lang="en-CA" altLang="en-US" sz="2400" baseline="-25000">
              <a:solidFill>
                <a:srgbClr val="FF9933"/>
              </a:solidFill>
              <a:sym typeface="Symbol" pitchFamily="84" charset="2"/>
            </a:endParaRPr>
          </a:p>
          <a:p>
            <a:pPr>
              <a:lnSpc>
                <a:spcPct val="90000"/>
              </a:lnSpc>
              <a:defRPr/>
            </a:pPr>
            <a:r>
              <a:rPr lang="en-US" altLang="en-US"/>
              <a:t>Exercises: </a:t>
            </a:r>
            <a:r>
              <a:rPr lang="en-US" altLang="en-US">
                <a:cs typeface="Times New Roman" pitchFamily="18" charset="0"/>
              </a:rPr>
              <a:t>prove the following using the above definition</a:t>
            </a:r>
            <a:endParaRPr lang="en-US" altLang="en-US"/>
          </a:p>
          <a:p>
            <a:pPr lvl="1">
              <a:lnSpc>
                <a:spcPct val="90000"/>
              </a:lnSpc>
              <a:defRPr/>
            </a:pPr>
            <a:r>
              <a:rPr lang="en-US" altLang="en-US" sz="2400">
                <a:cs typeface="Times New Roman" pitchFamily="18" charset="0"/>
              </a:rPr>
              <a:t>10</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defRPr/>
            </a:pPr>
            <a:r>
              <a:rPr lang="en-US" altLang="en-US" sz="2400">
                <a:cs typeface="Times New Roman" pitchFamily="18" charset="0"/>
              </a:rPr>
              <a:t>0.3</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- 2n</a:t>
            </a:r>
            <a:r>
              <a:rPr lang="en-US" altLang="en-US" sz="2400">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defRPr/>
            </a:pPr>
            <a:r>
              <a:rPr lang="en-US" altLang="en-US" sz="2400">
                <a:cs typeface="Times New Roman" pitchFamily="18" charset="0"/>
              </a:rPr>
              <a:t>0.1</a:t>
            </a:r>
            <a:r>
              <a:rPr lang="en-US" altLang="en-US" sz="2400" i="1">
                <a:cs typeface="Times New Roman" pitchFamily="18" charset="0"/>
              </a:rPr>
              <a:t>n</a:t>
            </a:r>
            <a:r>
              <a:rPr lang="en-US" altLang="en-US" sz="2400" i="1" baseline="30000">
                <a:cs typeface="Times New Roman" pitchFamily="18" charset="0"/>
              </a:rPr>
              <a:t>3</a:t>
            </a:r>
            <a:r>
              <a:rPr lang="en-US" altLang="en-US" sz="2400" i="1">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90000"/>
              </a:lnSpc>
              <a:buFontTx/>
              <a:buNone/>
              <a:defRPr/>
            </a:pPr>
            <a:endParaRPr lang="en-US" altLang="en-US" sz="2400"/>
          </a:p>
          <a:p>
            <a:pPr lvl="1">
              <a:lnSpc>
                <a:spcPct val="90000"/>
              </a:lnSpc>
              <a:buFontTx/>
              <a:buNone/>
              <a:defRPr/>
            </a:pPr>
            <a:endParaRPr lang="en-CA" altLang="en-US" baseline="-25000">
              <a:solidFill>
                <a:schemeClr val="folHlink"/>
              </a:solidFill>
              <a:sym typeface="Symbol" pitchFamily="84" charset="2"/>
            </a:endParaRPr>
          </a:p>
        </p:txBody>
      </p:sp>
      <p:sp>
        <p:nvSpPr>
          <p:cNvPr id="2" name="Footer Placeholder 1">
            <a:extLst>
              <a:ext uri="{FF2B5EF4-FFF2-40B4-BE49-F238E27FC236}">
                <a16:creationId xmlns:a16="http://schemas.microsoft.com/office/drawing/2014/main" id="{4415831D-B5DB-478B-AF49-744129B4ADC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402648C3-4DF8-4AFE-BD99-A18B8EC56941}"/>
              </a:ext>
            </a:extLst>
          </p:cNvPr>
          <p:cNvSpPr>
            <a:spLocks noGrp="1"/>
          </p:cNvSpPr>
          <p:nvPr>
            <p:ph type="sldNum" sz="quarter" idx="12"/>
          </p:nvPr>
        </p:nvSpPr>
        <p:spPr/>
        <p:txBody>
          <a:bodyPr/>
          <a:lstStyle/>
          <a:p>
            <a:fld id="{8BA4E876-1E2A-41C4-BFA0-7D60E841BEBF}" type="slidenum">
              <a:rPr lang="en-IN" smtClean="0"/>
              <a:t>40</a:t>
            </a:fld>
            <a:endParaRPr lang="en-IN"/>
          </a:p>
        </p:txBody>
      </p:sp>
      <p:pic>
        <p:nvPicPr>
          <p:cNvPr id="6" name="Picture 5" descr="A drawing of a face&#10;&#10;Description automatically generated">
            <a:extLst>
              <a:ext uri="{FF2B5EF4-FFF2-40B4-BE49-F238E27FC236}">
                <a16:creationId xmlns:a16="http://schemas.microsoft.com/office/drawing/2014/main" id="{63B7B580-4CF5-4EE5-A40F-D23575656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827633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30E3185A-17B5-4D43-87D3-8D97055593C9}"/>
              </a:ext>
            </a:extLst>
          </p:cNvPr>
          <p:cNvSpPr>
            <a:spLocks noGrp="1" noChangeArrowheads="1"/>
          </p:cNvSpPr>
          <p:nvPr>
            <p:ph type="title"/>
          </p:nvPr>
        </p:nvSpPr>
        <p:spPr/>
        <p:txBody>
          <a:bodyPr/>
          <a:lstStyle/>
          <a:p>
            <a:pPr>
              <a:defRPr/>
            </a:pPr>
            <a:r>
              <a:rPr lang="en-US" altLang="en-US">
                <a:sym typeface="Symbol" pitchFamily="84" charset="2"/>
              </a:rPr>
              <a:t>-notation</a:t>
            </a:r>
            <a:endParaRPr lang="en-CA" altLang="en-US"/>
          </a:p>
        </p:txBody>
      </p:sp>
      <p:sp>
        <p:nvSpPr>
          <p:cNvPr id="449539" name="Rectangle 3">
            <a:extLst>
              <a:ext uri="{FF2B5EF4-FFF2-40B4-BE49-F238E27FC236}">
                <a16:creationId xmlns:a16="http://schemas.microsoft.com/office/drawing/2014/main" id="{8DEC1E20-69B1-487A-B1A9-47D380F223B1}"/>
              </a:ext>
            </a:extLst>
          </p:cNvPr>
          <p:cNvSpPr>
            <a:spLocks noGrp="1" noChangeArrowheads="1"/>
          </p:cNvSpPr>
          <p:nvPr>
            <p:ph type="body" idx="1"/>
          </p:nvPr>
        </p:nvSpPr>
        <p:spPr>
          <a:xfrm>
            <a:off x="2590800" y="2017714"/>
            <a:ext cx="7888288" cy="3621087"/>
          </a:xfrm>
        </p:spPr>
        <p:txBody>
          <a:bodyPr>
            <a:normAutofit fontScale="92500" lnSpcReduction="20000"/>
          </a:bodyPr>
          <a:lstStyle/>
          <a:p>
            <a:pPr>
              <a:lnSpc>
                <a:spcPct val="80000"/>
              </a:lnSpc>
              <a:defRPr/>
            </a:pPr>
            <a:r>
              <a:rPr lang="en-US" altLang="en-US"/>
              <a:t>Formal definition</a:t>
            </a:r>
          </a:p>
          <a:p>
            <a:pPr lvl="1">
              <a:lnSpc>
                <a:spcPct val="80000"/>
              </a:lnSpc>
              <a:defRPr/>
            </a:pPr>
            <a:r>
              <a:rPr lang="en-US" altLang="en-US" sz="2400"/>
              <a:t>A function </a:t>
            </a:r>
            <a:r>
              <a:rPr lang="en-US" altLang="en-US" sz="2400" i="1"/>
              <a:t>t(n)</a:t>
            </a:r>
            <a:r>
              <a:rPr lang="en-US" altLang="en-US" sz="2400"/>
              <a:t> is said to be in </a:t>
            </a:r>
            <a:r>
              <a:rPr lang="en-US" altLang="en-US" sz="2400">
                <a:sym typeface="Symbol" pitchFamily="84" charset="2"/>
              </a:rPr>
              <a:t></a:t>
            </a:r>
            <a:r>
              <a:rPr lang="en-US" altLang="en-US" sz="2400" i="1"/>
              <a:t>(g(n)),</a:t>
            </a:r>
            <a:r>
              <a:rPr lang="en-US" altLang="en-US" sz="2400"/>
              <a:t> denoted </a:t>
            </a:r>
            <a:r>
              <a:rPr lang="en-US" altLang="en-US" sz="2400" i="1"/>
              <a:t>t(n) </a:t>
            </a:r>
            <a:r>
              <a:rPr lang="en-US" altLang="en-US" sz="2400" i="1">
                <a:sym typeface="Symbol" pitchFamily="84" charset="2"/>
              </a:rPr>
              <a:t> </a:t>
            </a:r>
            <a:r>
              <a:rPr lang="en-US" altLang="en-US" sz="2400">
                <a:sym typeface="Symbol" pitchFamily="84" charset="2"/>
              </a:rPr>
              <a:t></a:t>
            </a:r>
            <a:r>
              <a:rPr lang="en-US" altLang="en-US" sz="2400" i="1">
                <a:sym typeface="Symbol" pitchFamily="84" charset="2"/>
              </a:rPr>
              <a:t>(g(n)),</a:t>
            </a:r>
            <a:r>
              <a:rPr lang="en-US" altLang="en-US" sz="2400">
                <a:sym typeface="Symbol" pitchFamily="84" charset="2"/>
              </a:rPr>
              <a:t> if </a:t>
            </a:r>
            <a:r>
              <a:rPr lang="en-US" altLang="en-US" sz="2400" i="1">
                <a:sym typeface="Symbol" pitchFamily="84" charset="2"/>
              </a:rPr>
              <a:t>t(n)</a:t>
            </a:r>
            <a:r>
              <a:rPr lang="en-US" altLang="en-US" sz="2400">
                <a:sym typeface="Symbol" pitchFamily="84" charset="2"/>
              </a:rPr>
              <a:t> is bounded both above and below by some positive constant multiples of </a:t>
            </a:r>
            <a:r>
              <a:rPr lang="en-US" altLang="en-US" sz="2400" i="1">
                <a:sym typeface="Symbol" pitchFamily="84" charset="2"/>
              </a:rPr>
              <a:t>g(n)</a:t>
            </a:r>
            <a:r>
              <a:rPr lang="en-US" altLang="en-US" sz="2400">
                <a:sym typeface="Symbol" pitchFamily="84" charset="2"/>
              </a:rPr>
              <a:t> for all large </a:t>
            </a:r>
            <a:r>
              <a:rPr lang="en-US" altLang="en-US" sz="2400" i="1">
                <a:sym typeface="Symbol" pitchFamily="84" charset="2"/>
              </a:rPr>
              <a:t>n</a:t>
            </a:r>
            <a:r>
              <a:rPr lang="en-US" altLang="en-US" sz="2400">
                <a:sym typeface="Symbol" pitchFamily="84" charset="2"/>
              </a:rPr>
              <a:t>, i.e., </a:t>
            </a:r>
            <a:r>
              <a:rPr lang="en-US" altLang="en-US" sz="2400" u="sng">
                <a:sym typeface="Symbol" pitchFamily="84" charset="2"/>
              </a:rPr>
              <a:t>if there exist some positive constant c</a:t>
            </a:r>
            <a:r>
              <a:rPr lang="en-US" altLang="en-US" sz="2400" u="sng" baseline="-25000">
                <a:sym typeface="Symbol" pitchFamily="84" charset="2"/>
              </a:rPr>
              <a:t>1</a:t>
            </a:r>
            <a:r>
              <a:rPr lang="en-US" altLang="en-US" sz="2400" u="sng">
                <a:sym typeface="Symbol" pitchFamily="84" charset="2"/>
              </a:rPr>
              <a:t> and c</a:t>
            </a:r>
            <a:r>
              <a:rPr lang="en-US" altLang="en-US" sz="2400" u="sng" baseline="-25000">
                <a:sym typeface="Symbol" pitchFamily="84" charset="2"/>
              </a:rPr>
              <a:t>2</a:t>
            </a:r>
            <a:r>
              <a:rPr lang="en-US" altLang="en-US" sz="2400" u="sng">
                <a:sym typeface="Symbol" pitchFamily="84" charset="2"/>
              </a:rPr>
              <a:t> and some nonnegative integer </a:t>
            </a:r>
            <a:r>
              <a:rPr lang="en-US" altLang="en-US" sz="2400" i="1" u="sng">
                <a:sym typeface="Symbol" pitchFamily="84" charset="2"/>
              </a:rPr>
              <a:t>n</a:t>
            </a:r>
            <a:r>
              <a:rPr lang="en-US" altLang="en-US" sz="2400" i="1" u="sng" baseline="-25000">
                <a:sym typeface="Symbol" pitchFamily="84" charset="2"/>
              </a:rPr>
              <a:t>0</a:t>
            </a:r>
            <a:r>
              <a:rPr lang="en-US" altLang="en-US" sz="2400" u="sng">
                <a:sym typeface="Symbol" pitchFamily="84" charset="2"/>
              </a:rPr>
              <a:t> such that</a:t>
            </a:r>
          </a:p>
          <a:p>
            <a:pPr lvl="1">
              <a:lnSpc>
                <a:spcPct val="80000"/>
              </a:lnSpc>
              <a:buFontTx/>
              <a:buNone/>
              <a:defRPr/>
            </a:pPr>
            <a:r>
              <a:rPr lang="en-US" altLang="en-US" sz="2400"/>
              <a:t>	 </a:t>
            </a:r>
            <a:r>
              <a:rPr lang="en-US" altLang="en-US" sz="2400">
                <a:solidFill>
                  <a:srgbClr val="FF9933"/>
                </a:solidFill>
                <a:sym typeface="Symbol" pitchFamily="84" charset="2"/>
              </a:rPr>
              <a:t>c</a:t>
            </a:r>
            <a:r>
              <a:rPr lang="en-US" altLang="en-US" sz="2400" baseline="-25000">
                <a:solidFill>
                  <a:srgbClr val="FF9933"/>
                </a:solidFill>
                <a:sym typeface="Symbol" pitchFamily="84" charset="2"/>
              </a:rPr>
              <a:t>2</a:t>
            </a:r>
            <a:r>
              <a:rPr lang="en-US" altLang="en-US" sz="2400">
                <a:solidFill>
                  <a:srgbClr val="FF9933"/>
                </a:solidFill>
                <a:sym typeface="Symbol" pitchFamily="84" charset="2"/>
              </a:rPr>
              <a:t> g(n)</a:t>
            </a:r>
            <a:r>
              <a:rPr lang="en-US" altLang="en-US" sz="2400">
                <a:solidFill>
                  <a:srgbClr val="FF9933"/>
                </a:solidFill>
              </a:rPr>
              <a:t> </a:t>
            </a:r>
            <a:r>
              <a:rPr lang="en-US" altLang="en-US" sz="2400">
                <a:solidFill>
                  <a:srgbClr val="FF9933"/>
                </a:solidFill>
                <a:sym typeface="Symbol" pitchFamily="84" charset="2"/>
              </a:rPr>
              <a:t></a:t>
            </a:r>
            <a:r>
              <a:rPr lang="en-US" altLang="en-US" sz="2400">
                <a:solidFill>
                  <a:srgbClr val="FF9933"/>
                </a:solidFill>
              </a:rPr>
              <a:t> t(n) </a:t>
            </a:r>
            <a:r>
              <a:rPr lang="en-US" altLang="en-US" sz="2400">
                <a:solidFill>
                  <a:srgbClr val="FF9933"/>
                </a:solidFill>
                <a:sym typeface="Symbol" pitchFamily="84" charset="2"/>
              </a:rPr>
              <a:t> c</a:t>
            </a:r>
            <a:r>
              <a:rPr lang="en-US" altLang="en-US" sz="2400" baseline="-25000">
                <a:solidFill>
                  <a:srgbClr val="FF9933"/>
                </a:solidFill>
                <a:sym typeface="Symbol" pitchFamily="84" charset="2"/>
              </a:rPr>
              <a:t>1</a:t>
            </a:r>
            <a:r>
              <a:rPr lang="en-US" altLang="en-US" sz="2400">
                <a:solidFill>
                  <a:srgbClr val="FF9933"/>
                </a:solidFill>
                <a:sym typeface="Symbol" pitchFamily="84" charset="2"/>
              </a:rPr>
              <a:t> g(n) for all n  n</a:t>
            </a:r>
            <a:r>
              <a:rPr lang="en-US" altLang="en-US" sz="2400" baseline="-25000">
                <a:solidFill>
                  <a:srgbClr val="FF9933"/>
                </a:solidFill>
                <a:sym typeface="Symbol" pitchFamily="84" charset="2"/>
              </a:rPr>
              <a:t>0</a:t>
            </a:r>
          </a:p>
          <a:p>
            <a:pPr lvl="1">
              <a:lnSpc>
                <a:spcPct val="80000"/>
              </a:lnSpc>
              <a:buFontTx/>
              <a:buNone/>
              <a:defRPr/>
            </a:pPr>
            <a:endParaRPr lang="en-CA" altLang="en-US" sz="2400" baseline="-25000">
              <a:solidFill>
                <a:srgbClr val="FF9933"/>
              </a:solidFill>
              <a:sym typeface="Symbol" pitchFamily="84" charset="2"/>
            </a:endParaRPr>
          </a:p>
          <a:p>
            <a:pPr>
              <a:lnSpc>
                <a:spcPct val="80000"/>
              </a:lnSpc>
              <a:defRPr/>
            </a:pPr>
            <a:r>
              <a:rPr lang="en-US" altLang="en-US"/>
              <a:t>Exercises: </a:t>
            </a:r>
            <a:r>
              <a:rPr lang="en-US" altLang="en-US">
                <a:cs typeface="Times New Roman" pitchFamily="18" charset="0"/>
              </a:rPr>
              <a:t>prove the following using the above definition</a:t>
            </a:r>
          </a:p>
          <a:p>
            <a:pPr lvl="1">
              <a:lnSpc>
                <a:spcPct val="80000"/>
              </a:lnSpc>
              <a:defRPr/>
            </a:pPr>
            <a:r>
              <a:rPr lang="en-US" altLang="en-US" sz="2400">
                <a:cs typeface="Times New Roman" pitchFamily="18" charset="0"/>
              </a:rPr>
              <a:t>10</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80000"/>
              </a:lnSpc>
              <a:defRPr/>
            </a:pPr>
            <a:r>
              <a:rPr lang="en-US" altLang="en-US" sz="2400">
                <a:cs typeface="Times New Roman" pitchFamily="18" charset="0"/>
              </a:rPr>
              <a:t>0.3</a:t>
            </a:r>
            <a:r>
              <a:rPr lang="en-US" altLang="en-US" sz="2400" i="1">
                <a:cs typeface="Times New Roman" pitchFamily="18" charset="0"/>
              </a:rPr>
              <a:t>n</a:t>
            </a:r>
            <a:r>
              <a:rPr lang="en-US" altLang="en-US" sz="2400" i="1" baseline="30000">
                <a:cs typeface="Times New Roman" pitchFamily="18" charset="0"/>
              </a:rPr>
              <a:t>2</a:t>
            </a:r>
            <a:r>
              <a:rPr lang="en-US" altLang="en-US" sz="2400" i="1">
                <a:cs typeface="Times New Roman" pitchFamily="18" charset="0"/>
              </a:rPr>
              <a:t> - 2n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80000"/>
              </a:lnSpc>
              <a:defRPr/>
            </a:pPr>
            <a:r>
              <a:rPr lang="en-US" altLang="en-US" sz="2400" i="1">
                <a:cs typeface="Times New Roman" pitchFamily="18" charset="0"/>
              </a:rPr>
              <a:t>(1/2)n(n+1)</a:t>
            </a:r>
            <a:r>
              <a:rPr lang="en-US" altLang="en-US" sz="2400">
                <a:cs typeface="Times New Roman" pitchFamily="18" charset="0"/>
              </a:rPr>
              <a:t> </a:t>
            </a:r>
            <a:r>
              <a:rPr lang="en-US" altLang="en-US" sz="2400" i="1">
                <a:sym typeface="Symbol" pitchFamily="84" charset="2"/>
              </a:rPr>
              <a:t></a:t>
            </a:r>
            <a:r>
              <a:rPr lang="en-US" altLang="en-US" sz="2400">
                <a:cs typeface="Times New Roman" pitchFamily="18" charset="0"/>
              </a:rPr>
              <a:t> </a:t>
            </a:r>
            <a:r>
              <a:rPr lang="en-US" altLang="en-US" sz="2400">
                <a:sym typeface="Symbol" pitchFamily="84" charset="2"/>
              </a:rPr>
              <a:t></a:t>
            </a:r>
            <a:r>
              <a:rPr lang="en-US" altLang="en-US" sz="2400">
                <a:cs typeface="Times New Roman" pitchFamily="18" charset="0"/>
              </a:rPr>
              <a:t>(</a:t>
            </a:r>
            <a:r>
              <a:rPr lang="en-US" altLang="en-US" sz="2400" i="1">
                <a:cs typeface="Times New Roman" pitchFamily="18" charset="0"/>
              </a:rPr>
              <a:t>n</a:t>
            </a:r>
            <a:r>
              <a:rPr lang="en-US" altLang="en-US" sz="2400" baseline="30000">
                <a:cs typeface="Times New Roman" pitchFamily="18" charset="0"/>
              </a:rPr>
              <a:t>2</a:t>
            </a:r>
            <a:r>
              <a:rPr lang="en-US" altLang="en-US" sz="2400">
                <a:cs typeface="Times New Roman" pitchFamily="18" charset="0"/>
              </a:rPr>
              <a:t>)</a:t>
            </a:r>
          </a:p>
          <a:p>
            <a:pPr lvl="1">
              <a:lnSpc>
                <a:spcPct val="80000"/>
              </a:lnSpc>
              <a:defRPr/>
            </a:pPr>
            <a:endParaRPr lang="en-US" altLang="en-US" sz="2400">
              <a:cs typeface="Times New Roman" pitchFamily="18" charset="0"/>
            </a:endParaRPr>
          </a:p>
          <a:p>
            <a:pPr lvl="1">
              <a:lnSpc>
                <a:spcPct val="80000"/>
              </a:lnSpc>
              <a:buFontTx/>
              <a:buNone/>
              <a:defRPr/>
            </a:pPr>
            <a:endParaRPr lang="en-US" altLang="en-US">
              <a:cs typeface="Times New Roman" pitchFamily="18" charset="0"/>
            </a:endParaRPr>
          </a:p>
          <a:p>
            <a:pPr lvl="1">
              <a:lnSpc>
                <a:spcPct val="80000"/>
              </a:lnSpc>
              <a:defRPr/>
            </a:pPr>
            <a:endParaRPr lang="en-US" altLang="en-US" sz="1200">
              <a:cs typeface="Times New Roman" pitchFamily="18" charset="0"/>
            </a:endParaRPr>
          </a:p>
        </p:txBody>
      </p:sp>
      <p:sp>
        <p:nvSpPr>
          <p:cNvPr id="2" name="Footer Placeholder 1">
            <a:extLst>
              <a:ext uri="{FF2B5EF4-FFF2-40B4-BE49-F238E27FC236}">
                <a16:creationId xmlns:a16="http://schemas.microsoft.com/office/drawing/2014/main" id="{325A81DC-2C68-425E-A6D6-ADE8AD22E488}"/>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4175DD52-CDB0-48C0-B34B-D87A7BAC9FBC}"/>
              </a:ext>
            </a:extLst>
          </p:cNvPr>
          <p:cNvSpPr>
            <a:spLocks noGrp="1"/>
          </p:cNvSpPr>
          <p:nvPr>
            <p:ph type="sldNum" sz="quarter" idx="12"/>
          </p:nvPr>
        </p:nvSpPr>
        <p:spPr/>
        <p:txBody>
          <a:bodyPr/>
          <a:lstStyle/>
          <a:p>
            <a:fld id="{8BA4E876-1E2A-41C4-BFA0-7D60E841BEBF}" type="slidenum">
              <a:rPr lang="en-IN" smtClean="0"/>
              <a:t>41</a:t>
            </a:fld>
            <a:endParaRPr lang="en-IN"/>
          </a:p>
        </p:txBody>
      </p:sp>
      <p:pic>
        <p:nvPicPr>
          <p:cNvPr id="6" name="Picture 5" descr="A drawing of a face&#10;&#10;Description automatically generated">
            <a:extLst>
              <a:ext uri="{FF2B5EF4-FFF2-40B4-BE49-F238E27FC236}">
                <a16:creationId xmlns:a16="http://schemas.microsoft.com/office/drawing/2014/main" id="{B6782640-F78F-43D1-8893-B27E706C7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07936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8EE5922A-4781-4E15-83F9-2C8AAC5F4881}"/>
              </a:ext>
            </a:extLst>
          </p:cNvPr>
          <p:cNvSpPr>
            <a:spLocks noGrp="1" noChangeArrowheads="1"/>
          </p:cNvSpPr>
          <p:nvPr>
            <p:ph type="title"/>
          </p:nvPr>
        </p:nvSpPr>
        <p:spPr>
          <a:xfrm>
            <a:off x="660780" y="0"/>
            <a:ext cx="10515600" cy="1325563"/>
          </a:xfrm>
        </p:spPr>
        <p:txBody>
          <a:bodyPr/>
          <a:lstStyle/>
          <a:p>
            <a:pPr>
              <a:defRPr/>
            </a:pPr>
            <a:r>
              <a:rPr lang="en-US" altLang="en-US" b="1">
                <a:solidFill>
                  <a:srgbClr val="FF0000"/>
                </a:solidFill>
              </a:rPr>
              <a:t>Activity: Match the Following</a:t>
            </a:r>
          </a:p>
        </p:txBody>
      </p:sp>
      <p:graphicFrame>
        <p:nvGraphicFramePr>
          <p:cNvPr id="265255" name="Group 39">
            <a:extLst>
              <a:ext uri="{FF2B5EF4-FFF2-40B4-BE49-F238E27FC236}">
                <a16:creationId xmlns:a16="http://schemas.microsoft.com/office/drawing/2014/main" id="{079537C0-AC70-4FF2-8335-6194A7BD8126}"/>
              </a:ext>
            </a:extLst>
          </p:cNvPr>
          <p:cNvGraphicFramePr>
            <a:graphicFrameLocks noGrp="1"/>
          </p:cNvGraphicFramePr>
          <p:nvPr>
            <p:extLst>
              <p:ext uri="{D42A27DB-BD31-4B8C-83A1-F6EECF244321}">
                <p14:modId xmlns:p14="http://schemas.microsoft.com/office/powerpoint/2010/main" val="3268845117"/>
              </p:ext>
            </p:extLst>
          </p:nvPr>
        </p:nvGraphicFramePr>
        <p:xfrm>
          <a:off x="2819400" y="1219200"/>
          <a:ext cx="7010400" cy="4953000"/>
        </p:xfrm>
        <a:graphic>
          <a:graphicData uri="http://schemas.openxmlformats.org/drawingml/2006/table">
            <a:tbl>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linear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log </a:t>
                      </a:r>
                      <a:r>
                        <a:rPr kumimoji="1" lang="en-US" altLang="en-US" sz="2400" b="0" i="1" u="none" strike="noStrike" cap="none" normalizeH="0" baseline="0">
                          <a:ln>
                            <a:noFill/>
                          </a:ln>
                          <a:solidFill>
                            <a:schemeClr val="tx1"/>
                          </a:solidFill>
                          <a:effectLst/>
                          <a:latin typeface="Times New Roman" pitchFamily="18" charset="0"/>
                        </a:rPr>
                        <a:t>n</a:t>
                      </a:r>
                      <a:endParaRPr kumimoji="1" lang="en-US" altLang="en-US" sz="24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0">
                          <a:ln>
                            <a:noFill/>
                          </a:ln>
                          <a:solidFill>
                            <a:schemeClr val="tx1"/>
                          </a:solidFill>
                          <a:effectLst/>
                          <a:latin typeface="Times New Roman" pitchFamily="18" charset="0"/>
                        </a:rPr>
                        <a:t>log</a:t>
                      </a: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quadratic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 </a:t>
                      </a:r>
                      <a:r>
                        <a:rPr kumimoji="1" lang="en-US" altLang="en-US" sz="2400" b="0" i="0" u="none" strike="noStrike" cap="none" normalizeH="0" baseline="0">
                          <a:ln>
                            <a:noFill/>
                          </a:ln>
                          <a:solidFill>
                            <a:schemeClr val="tx1"/>
                          </a:solidFill>
                          <a:effectLst/>
                          <a:latin typeface="Times New Roman" pitchFamily="18" charset="0"/>
                        </a:rPr>
                        <a:t>log </a:t>
                      </a:r>
                      <a:r>
                        <a:rPr kumimoji="1" lang="en-US" altLang="en-US" sz="2400" b="0" i="1" u="none" strike="noStrike" cap="none" normalizeH="0" baseline="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cubic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30000">
                          <a:ln>
                            <a:noFill/>
                          </a:ln>
                          <a:solidFill>
                            <a:schemeClr val="tx1"/>
                          </a:solidFill>
                          <a:effectLst/>
                          <a:latin typeface="Times New Roman" pitchFamily="18" charset="0"/>
                        </a:rPr>
                        <a:t>2</a:t>
                      </a:r>
                      <a:endParaRPr kumimoji="1" lang="en-US" altLang="en-US" sz="24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exponential</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3000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factorial</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2</a:t>
                      </a:r>
                      <a:r>
                        <a:rPr kumimoji="1" lang="en-US" altLang="en-US" sz="2400" b="0" i="1" u="none" strike="noStrike" cap="none" normalizeH="0" baseline="30000">
                          <a:ln>
                            <a:noFill/>
                          </a:ln>
                          <a:solidFill>
                            <a:schemeClr val="tx1"/>
                          </a:solidFill>
                          <a:effectLst/>
                          <a:latin typeface="Times New Roman" pitchFamily="18" charset="0"/>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a:ln>
                            <a:noFill/>
                          </a:ln>
                          <a:solidFill>
                            <a:schemeClr val="tx1"/>
                          </a:solidFill>
                          <a:effectLst/>
                          <a:latin typeface="Times New Roman" pitchFamily="18" charset="0"/>
                        </a:rPr>
                        <a:t>Constant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619125">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1" u="none" strike="noStrike" cap="none" normalizeH="0" baseline="0">
                          <a:ln>
                            <a:noFill/>
                          </a:ln>
                          <a:solidFill>
                            <a:schemeClr val="tx1"/>
                          </a:solidFill>
                          <a:effectLst/>
                          <a:latin typeface="Times New Roman" pitchFamily="18" charset="0"/>
                        </a:rPr>
                        <a:t>n</a:t>
                      </a:r>
                      <a:r>
                        <a:rPr kumimoji="1" lang="en-US" altLang="en-US" sz="2400" b="0" i="0" u="none" strike="noStrike" cap="none" normalizeH="0" baseline="0">
                          <a:ln>
                            <a:noFill/>
                          </a:ln>
                          <a:solidFill>
                            <a:schemeClr val="tx1"/>
                          </a:solidFill>
                          <a:effectLst/>
                          <a:latin typeface="Times New Roman" pitchFamily="18" charset="0"/>
                        </a:rPr>
                        <a:t>!</a:t>
                      </a:r>
                      <a:endParaRPr kumimoji="1" lang="en-US" altLang="en-US" sz="2400" b="0" i="0" u="none" strike="noStrike" cap="none" normalizeH="0" baseline="3000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a:spcBef>
                          <a:spcPct val="20000"/>
                        </a:spcBef>
                        <a:buClr>
                          <a:srgbClr val="A50021"/>
                        </a:buClr>
                        <a:buSzPct val="75000"/>
                        <a:buFont typeface="Monotype Sorts" pitchFamily="2" charset="2"/>
                        <a:defRPr kumimoji="1" sz="2000" b="1">
                          <a:solidFill>
                            <a:srgbClr val="FFFF99"/>
                          </a:solidFill>
                          <a:effectLst>
                            <a:outerShdw blurRad="38100" dist="38100" dir="2700000" algn="tl">
                              <a:srgbClr val="000000"/>
                            </a:outerShdw>
                          </a:effectLst>
                          <a:latin typeface="Times New Roman" pitchFamily="18" charset="0"/>
                        </a:defRPr>
                      </a:lvl1pPr>
                      <a:lvl2pPr algn="l">
                        <a:spcBef>
                          <a:spcPct val="20000"/>
                        </a:spcBef>
                        <a:buClr>
                          <a:srgbClr val="A50021"/>
                        </a:buClr>
                        <a:defRPr kumimoji="1" b="1">
                          <a:solidFill>
                            <a:srgbClr val="FFFF99"/>
                          </a:solidFill>
                          <a:effectLst>
                            <a:outerShdw blurRad="38100" dist="38100" dir="2700000" algn="tl">
                              <a:srgbClr val="000000"/>
                            </a:outerShdw>
                          </a:effectLst>
                          <a:latin typeface="Times New Roman" pitchFamily="18" charset="0"/>
                        </a:defRPr>
                      </a:lvl2pPr>
                      <a:lvl3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3pPr>
                      <a:lvl4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4pPr>
                      <a:lvl5pPr algn="l">
                        <a:spcBef>
                          <a:spcPct val="20000"/>
                        </a:spcBef>
                        <a:buClr>
                          <a:srgbClr val="A50021"/>
                        </a:buClr>
                        <a:defRPr kumimoji="1" sz="1600" b="1">
                          <a:solidFill>
                            <a:srgbClr val="FFFF99"/>
                          </a:solidFill>
                          <a:effectLst>
                            <a:outerShdw blurRad="38100" dist="38100" dir="2700000" algn="tl">
                              <a:srgbClr val="000000"/>
                            </a:outerShdw>
                          </a:effectLst>
                          <a:latin typeface="Times New Roman" pitchFamily="18" charset="0"/>
                        </a:defRPr>
                      </a:lvl5pPr>
                      <a:lvl6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6pPr>
                      <a:lvl7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7pPr>
                      <a:lvl8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8pPr>
                      <a:lvl9pPr eaLnBrk="0" fontAlgn="base" hangingPunct="0">
                        <a:spcBef>
                          <a:spcPct val="20000"/>
                        </a:spcBef>
                        <a:spcAft>
                          <a:spcPct val="0"/>
                        </a:spcAft>
                        <a:buClr>
                          <a:srgbClr val="A50021"/>
                        </a:buClr>
                        <a:defRPr kumimoji="1" sz="1600" b="1">
                          <a:solidFill>
                            <a:srgbClr val="FFFF99"/>
                          </a:solidFill>
                          <a:effectLst>
                            <a:outerShdw blurRad="38100" dist="38100" dir="2700000" algn="tl">
                              <a:srgbClr val="000000"/>
                            </a:outerShdw>
                          </a:effectLst>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tabLst/>
                      </a:pPr>
                      <a:r>
                        <a:rPr kumimoji="1" lang="en-US" altLang="en-US" sz="2400" b="0" i="0" u="none" strike="noStrike" cap="none" normalizeH="0" baseline="0" err="1">
                          <a:ln>
                            <a:noFill/>
                          </a:ln>
                          <a:solidFill>
                            <a:schemeClr val="tx1"/>
                          </a:solidFill>
                          <a:effectLst/>
                          <a:latin typeface="Times New Roman" pitchFamily="18" charset="0"/>
                        </a:rPr>
                        <a:t>Lograthamic</a:t>
                      </a:r>
                      <a:endParaRPr kumimoji="1" lang="en-US" altLang="en-US"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16" name="Line 40">
            <a:extLst>
              <a:ext uri="{FF2B5EF4-FFF2-40B4-BE49-F238E27FC236}">
                <a16:creationId xmlns:a16="http://schemas.microsoft.com/office/drawing/2014/main" id="{001E4470-10A3-44C3-A33A-89340FA3CC8C}"/>
              </a:ext>
            </a:extLst>
          </p:cNvPr>
          <p:cNvSpPr>
            <a:spLocks noChangeShapeType="1"/>
          </p:cNvSpPr>
          <p:nvPr/>
        </p:nvSpPr>
        <p:spPr bwMode="auto">
          <a:xfrm>
            <a:off x="2819400" y="4953000"/>
            <a:ext cx="701040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a:p>
        </p:txBody>
      </p:sp>
      <p:sp>
        <p:nvSpPr>
          <p:cNvPr id="2" name="Footer Placeholder 1">
            <a:extLst>
              <a:ext uri="{FF2B5EF4-FFF2-40B4-BE49-F238E27FC236}">
                <a16:creationId xmlns:a16="http://schemas.microsoft.com/office/drawing/2014/main" id="{F4BB4E3F-75C0-4AAC-9246-74EBBE157603}"/>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3523E7F5-5EF0-4F42-88E2-36CB65B7B5A8}"/>
              </a:ext>
            </a:extLst>
          </p:cNvPr>
          <p:cNvSpPr>
            <a:spLocks noGrp="1"/>
          </p:cNvSpPr>
          <p:nvPr>
            <p:ph type="sldNum" sz="quarter" idx="12"/>
          </p:nvPr>
        </p:nvSpPr>
        <p:spPr/>
        <p:txBody>
          <a:bodyPr/>
          <a:lstStyle/>
          <a:p>
            <a:fld id="{8BA4E876-1E2A-41C4-BFA0-7D60E841BEBF}" type="slidenum">
              <a:rPr lang="en-IN" smtClean="0"/>
              <a:t>42</a:t>
            </a:fld>
            <a:endParaRPr lang="en-IN"/>
          </a:p>
        </p:txBody>
      </p:sp>
      <p:pic>
        <p:nvPicPr>
          <p:cNvPr id="7" name="Picture 6" descr="A drawing of a face&#10;&#10;Description automatically generated">
            <a:extLst>
              <a:ext uri="{FF2B5EF4-FFF2-40B4-BE49-F238E27FC236}">
                <a16:creationId xmlns:a16="http://schemas.microsoft.com/office/drawing/2014/main" id="{2275FE5B-5AB1-4536-83AB-7886CEBBF0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216603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4</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a:t>
            </a:r>
            <a:r>
              <a:rPr lang="en-US" sz="4000"/>
              <a:t>Recursive Algorithms</a:t>
            </a: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9166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0572C4D-6D4F-4915-96E6-D73D433D1B73}"/>
              </a:ext>
            </a:extLst>
          </p:cNvPr>
          <p:cNvSpPr>
            <a:spLocks noGrp="1" noChangeArrowheads="1"/>
          </p:cNvSpPr>
          <p:nvPr>
            <p:ph type="title"/>
          </p:nvPr>
        </p:nvSpPr>
        <p:spPr/>
        <p:txBody>
          <a:bodyPr/>
          <a:lstStyle/>
          <a:p>
            <a:pPr eaLnBrk="1" hangingPunct="1"/>
            <a:r>
              <a:rPr lang="en-US" altLang="en-US"/>
              <a:t>Recursive Algorithms</a:t>
            </a:r>
          </a:p>
        </p:txBody>
      </p:sp>
      <p:sp>
        <p:nvSpPr>
          <p:cNvPr id="4099" name="Rectangle 3">
            <a:extLst>
              <a:ext uri="{FF2B5EF4-FFF2-40B4-BE49-F238E27FC236}">
                <a16:creationId xmlns:a16="http://schemas.microsoft.com/office/drawing/2014/main" id="{278D8FB2-D1C9-4FDE-A3AF-FDA7385904D0}"/>
              </a:ext>
            </a:extLst>
          </p:cNvPr>
          <p:cNvSpPr>
            <a:spLocks noGrp="1" noChangeArrowheads="1"/>
          </p:cNvSpPr>
          <p:nvPr>
            <p:ph type="body" idx="1"/>
          </p:nvPr>
        </p:nvSpPr>
        <p:spPr/>
        <p:txBody>
          <a:bodyPr/>
          <a:lstStyle/>
          <a:p>
            <a:pPr eaLnBrk="1" hangingPunct="1"/>
            <a:r>
              <a:rPr lang="en-US" altLang="en-US"/>
              <a:t>Recurrences are useful for analyzing recursive algorithms</a:t>
            </a:r>
          </a:p>
          <a:p>
            <a:pPr eaLnBrk="1" hangingPunct="1"/>
            <a:r>
              <a:rPr lang="en-US" altLang="en-US" i="1"/>
              <a:t>Recurrence</a:t>
            </a:r>
            <a:r>
              <a:rPr lang="en-US" altLang="en-US"/>
              <a:t> – an equation or inequality that describes a function in terms of its value on smaller inputs</a:t>
            </a:r>
          </a:p>
        </p:txBody>
      </p:sp>
      <p:sp>
        <p:nvSpPr>
          <p:cNvPr id="2" name="Footer Placeholder 1">
            <a:extLst>
              <a:ext uri="{FF2B5EF4-FFF2-40B4-BE49-F238E27FC236}">
                <a16:creationId xmlns:a16="http://schemas.microsoft.com/office/drawing/2014/main" id="{BB4AC07C-D5A2-41D0-9F3B-EF4B3CEBB44F}"/>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6DFBF90D-5FF1-49DA-AA7C-0F66C1BEE592}"/>
              </a:ext>
            </a:extLst>
          </p:cNvPr>
          <p:cNvSpPr>
            <a:spLocks noGrp="1"/>
          </p:cNvSpPr>
          <p:nvPr>
            <p:ph type="sldNum" sz="quarter" idx="12"/>
          </p:nvPr>
        </p:nvSpPr>
        <p:spPr/>
        <p:txBody>
          <a:bodyPr/>
          <a:lstStyle/>
          <a:p>
            <a:fld id="{F77949E5-1BAD-489A-B609-56188B994930}" type="slidenum">
              <a:rPr lang="en-US" altLang="en-US" smtClean="0"/>
              <a:pPr/>
              <a:t>44</a:t>
            </a:fld>
            <a:endParaRPr lang="en-US" altLang="en-US"/>
          </a:p>
        </p:txBody>
      </p:sp>
      <p:pic>
        <p:nvPicPr>
          <p:cNvPr id="6" name="Picture 5" descr="A drawing of a face&#10;&#10;Description automatically generated">
            <a:extLst>
              <a:ext uri="{FF2B5EF4-FFF2-40B4-BE49-F238E27FC236}">
                <a16:creationId xmlns:a16="http://schemas.microsoft.com/office/drawing/2014/main" id="{0C51A7CE-3ED0-4C66-A777-07E1EA03B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73428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DEB4E81-2825-4061-8CDF-7766C015632D}"/>
              </a:ext>
            </a:extLst>
          </p:cNvPr>
          <p:cNvSpPr>
            <a:spLocks noGrp="1" noChangeArrowheads="1"/>
          </p:cNvSpPr>
          <p:nvPr>
            <p:ph type="title"/>
          </p:nvPr>
        </p:nvSpPr>
        <p:spPr/>
        <p:txBody>
          <a:bodyPr/>
          <a:lstStyle/>
          <a:p>
            <a:pPr eaLnBrk="1" hangingPunct="1"/>
            <a:r>
              <a:rPr lang="en-US" altLang="en-US"/>
              <a:t>An Example</a:t>
            </a:r>
          </a:p>
        </p:txBody>
      </p:sp>
      <p:sp>
        <p:nvSpPr>
          <p:cNvPr id="5123" name="Rectangle 3">
            <a:extLst>
              <a:ext uri="{FF2B5EF4-FFF2-40B4-BE49-F238E27FC236}">
                <a16:creationId xmlns:a16="http://schemas.microsoft.com/office/drawing/2014/main" id="{5D360F7D-41D4-48FC-915A-7B18572B2852}"/>
              </a:ext>
            </a:extLst>
          </p:cNvPr>
          <p:cNvSpPr>
            <a:spLocks noGrp="1" noChangeArrowheads="1"/>
          </p:cNvSpPr>
          <p:nvPr>
            <p:ph type="body" idx="1"/>
          </p:nvPr>
        </p:nvSpPr>
        <p:spPr/>
        <p:txBody>
          <a:bodyPr/>
          <a:lstStyle/>
          <a:p>
            <a:pPr eaLnBrk="1" hangingPunct="1"/>
            <a:r>
              <a:rPr lang="en-US" altLang="en-US"/>
              <a:t>MergeSort</a:t>
            </a:r>
          </a:p>
          <a:p>
            <a:pPr lvl="1" eaLnBrk="1" hangingPunct="1">
              <a:buFont typeface="Symbol" panose="05050102010706020507" pitchFamily="18" charset="2"/>
              <a:buNone/>
            </a:pPr>
            <a:r>
              <a:rPr lang="en-US" altLang="en-US" i="1"/>
              <a:t>T</a:t>
            </a:r>
            <a:r>
              <a:rPr lang="en-US" altLang="en-US"/>
              <a:t>(</a:t>
            </a:r>
            <a:r>
              <a:rPr lang="en-US" altLang="en-US" i="1"/>
              <a:t>n</a:t>
            </a:r>
            <a:r>
              <a:rPr lang="en-US" altLang="en-US"/>
              <a:t>) =   </a:t>
            </a:r>
            <a:r>
              <a:rPr lang="en-US" altLang="en-US">
                <a:sym typeface="Symbol" panose="05050102010706020507" pitchFamily="18" charset="2"/>
              </a:rPr>
              <a:t>(1)			if n = 1</a:t>
            </a:r>
          </a:p>
          <a:p>
            <a:pPr lvl="1" eaLnBrk="1" hangingPunct="1">
              <a:buFont typeface="Symbol" panose="05050102010706020507" pitchFamily="18" charset="2"/>
              <a:buNone/>
            </a:pPr>
            <a:r>
              <a:rPr lang="en-US" altLang="en-US">
                <a:sym typeface="Symbol" panose="05050102010706020507" pitchFamily="18" charset="2"/>
              </a:rPr>
              <a:t>             2</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/2) + (</a:t>
            </a:r>
            <a:r>
              <a:rPr lang="en-US" altLang="en-US" i="1">
                <a:sym typeface="Symbol" panose="05050102010706020507" pitchFamily="18" charset="2"/>
              </a:rPr>
              <a:t>n</a:t>
            </a:r>
            <a:r>
              <a:rPr lang="en-US" altLang="en-US">
                <a:sym typeface="Symbol" panose="05050102010706020507" pitchFamily="18" charset="2"/>
              </a:rPr>
              <a:t>)	if n &gt; 1</a:t>
            </a:r>
          </a:p>
          <a:p>
            <a:pPr lvl="1" eaLnBrk="1" hangingPunct="1">
              <a:buFont typeface="Symbol" panose="05050102010706020507" pitchFamily="18" charset="2"/>
              <a:buNone/>
            </a:pPr>
            <a:r>
              <a:rPr lang="en-US" altLang="en-US">
                <a:sym typeface="Symbol" panose="05050102010706020507" pitchFamily="18" charset="2"/>
              </a:rPr>
              <a:t>        = (</a:t>
            </a:r>
            <a:r>
              <a:rPr lang="en-US" altLang="en-US" i="1">
                <a:sym typeface="Symbol" panose="05050102010706020507" pitchFamily="18" charset="2"/>
              </a:rPr>
              <a:t>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a:t>
            </a:r>
          </a:p>
        </p:txBody>
      </p:sp>
      <p:sp>
        <p:nvSpPr>
          <p:cNvPr id="5124" name="AutoShape 5">
            <a:extLst>
              <a:ext uri="{FF2B5EF4-FFF2-40B4-BE49-F238E27FC236}">
                <a16:creationId xmlns:a16="http://schemas.microsoft.com/office/drawing/2014/main" id="{C7CAAE80-B862-4163-B460-105365FDB263}"/>
              </a:ext>
            </a:extLst>
          </p:cNvPr>
          <p:cNvSpPr>
            <a:spLocks/>
          </p:cNvSpPr>
          <p:nvPr/>
        </p:nvSpPr>
        <p:spPr bwMode="auto">
          <a:xfrm>
            <a:off x="4267200" y="2667000"/>
            <a:ext cx="152400" cy="762000"/>
          </a:xfrm>
          <a:prstGeom prst="leftBrace">
            <a:avLst>
              <a:gd name="adj1" fmla="val 41667"/>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CDE2F539-33AE-4DA9-B09F-B6538FC7E494}"/>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3769F01D-0365-44FA-955E-A5B610C16A63}"/>
              </a:ext>
            </a:extLst>
          </p:cNvPr>
          <p:cNvSpPr>
            <a:spLocks noGrp="1"/>
          </p:cNvSpPr>
          <p:nvPr>
            <p:ph type="sldNum" sz="quarter" idx="12"/>
          </p:nvPr>
        </p:nvSpPr>
        <p:spPr/>
        <p:txBody>
          <a:bodyPr/>
          <a:lstStyle/>
          <a:p>
            <a:fld id="{F77949E5-1BAD-489A-B609-56188B994930}" type="slidenum">
              <a:rPr lang="en-US" altLang="en-US" smtClean="0"/>
              <a:pPr/>
              <a:t>45</a:t>
            </a:fld>
            <a:endParaRPr lang="en-US" altLang="en-US"/>
          </a:p>
        </p:txBody>
      </p:sp>
      <p:pic>
        <p:nvPicPr>
          <p:cNvPr id="7" name="Picture 6" descr="A drawing of a face&#10;&#10;Description automatically generated">
            <a:extLst>
              <a:ext uri="{FF2B5EF4-FFF2-40B4-BE49-F238E27FC236}">
                <a16:creationId xmlns:a16="http://schemas.microsoft.com/office/drawing/2014/main" id="{8F837909-01C3-480A-BB17-EDA1E2D0C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983069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37F3FE7-CF4D-44B2-A24B-A7AEB1D922FC}"/>
              </a:ext>
            </a:extLst>
          </p:cNvPr>
          <p:cNvSpPr>
            <a:spLocks noGrp="1" noChangeArrowheads="1"/>
          </p:cNvSpPr>
          <p:nvPr>
            <p:ph type="title"/>
          </p:nvPr>
        </p:nvSpPr>
        <p:spPr/>
        <p:txBody>
          <a:bodyPr/>
          <a:lstStyle/>
          <a:p>
            <a:pPr eaLnBrk="1" hangingPunct="1"/>
            <a:r>
              <a:rPr lang="en-US" altLang="en-US">
                <a:sym typeface="Symbol" panose="05050102010706020507" pitchFamily="18" charset="2"/>
              </a:rPr>
              <a:t>Solution Techniques (cont)</a:t>
            </a:r>
          </a:p>
        </p:txBody>
      </p:sp>
      <p:sp>
        <p:nvSpPr>
          <p:cNvPr id="7171" name="Rectangle 3">
            <a:extLst>
              <a:ext uri="{FF2B5EF4-FFF2-40B4-BE49-F238E27FC236}">
                <a16:creationId xmlns:a16="http://schemas.microsoft.com/office/drawing/2014/main" id="{9ECDC0AF-851E-426A-8939-8A177F44EF06}"/>
              </a:ext>
            </a:extLst>
          </p:cNvPr>
          <p:cNvSpPr>
            <a:spLocks noGrp="1" noChangeArrowheads="1"/>
          </p:cNvSpPr>
          <p:nvPr>
            <p:ph type="body" idx="1"/>
          </p:nvPr>
        </p:nvSpPr>
        <p:spPr/>
        <p:txBody>
          <a:bodyPr/>
          <a:lstStyle/>
          <a:p>
            <a:pPr eaLnBrk="1" hangingPunct="1"/>
            <a:r>
              <a:rPr lang="en-US" altLang="en-US">
                <a:sym typeface="Symbol" panose="05050102010706020507" pitchFamily="18" charset="2"/>
              </a:rPr>
              <a:t>In general we can ignore</a:t>
            </a:r>
          </a:p>
          <a:p>
            <a:pPr lvl="1" eaLnBrk="1" hangingPunct="1"/>
            <a:r>
              <a:rPr lang="en-US" altLang="en-US">
                <a:sym typeface="Symbol" panose="05050102010706020507" pitchFamily="18" charset="2"/>
              </a:rPr>
              <a:t>Floors and ceilings</a:t>
            </a:r>
          </a:p>
          <a:p>
            <a:pPr lvl="2" eaLnBrk="1" hangingPunct="1"/>
            <a:r>
              <a:rPr lang="en-US" altLang="en-US">
                <a:sym typeface="Symbol" panose="05050102010706020507" pitchFamily="18" charset="2"/>
              </a:rPr>
              <a:t>Size of input is usually an integer</a:t>
            </a:r>
          </a:p>
          <a:p>
            <a:pPr lvl="1" eaLnBrk="1" hangingPunct="1"/>
            <a:r>
              <a:rPr lang="en-US" altLang="en-US">
                <a:sym typeface="Symbol" panose="05050102010706020507" pitchFamily="18" charset="2"/>
              </a:rPr>
              <a:t>Boundary conditions</a:t>
            </a:r>
          </a:p>
          <a:p>
            <a:pPr lvl="2" eaLnBrk="1" hangingPunct="1"/>
            <a:r>
              <a:rPr lang="en-US" altLang="en-US">
                <a:sym typeface="Symbol" panose="05050102010706020507" pitchFamily="18" charset="2"/>
              </a:rPr>
              <a:t>An algorithm runs in constant time on constant-sized input</a:t>
            </a:r>
          </a:p>
          <a:p>
            <a:pPr lvl="2" eaLnBrk="1" hangingPunct="1"/>
            <a:r>
              <a:rPr lang="en-US" altLang="en-US">
                <a:sym typeface="Symbol" panose="05050102010706020507" pitchFamily="18" charset="2"/>
              </a:rPr>
              <a:t>When boundary condition changes </a:t>
            </a:r>
          </a:p>
          <a:p>
            <a:pPr lvl="3" eaLnBrk="1" hangingPunct="1"/>
            <a:r>
              <a:rPr lang="en-US" altLang="en-US">
                <a:sym typeface="Symbol" panose="05050102010706020507" pitchFamily="18" charset="2"/>
              </a:rPr>
              <a:t>it is usually by a constant factor</a:t>
            </a:r>
          </a:p>
          <a:p>
            <a:pPr lvl="3" eaLnBrk="1" hangingPunct="1"/>
            <a:r>
              <a:rPr lang="en-US" altLang="en-US">
                <a:sym typeface="Symbol" panose="05050102010706020507" pitchFamily="18" charset="2"/>
              </a:rPr>
              <a:t>it does not affect the order of growth</a:t>
            </a:r>
          </a:p>
        </p:txBody>
      </p:sp>
      <p:sp>
        <p:nvSpPr>
          <p:cNvPr id="2" name="Footer Placeholder 1">
            <a:extLst>
              <a:ext uri="{FF2B5EF4-FFF2-40B4-BE49-F238E27FC236}">
                <a16:creationId xmlns:a16="http://schemas.microsoft.com/office/drawing/2014/main" id="{43E3B143-A2E3-4628-AD44-7ADA90EC221E}"/>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ABC1339-16C3-49E6-891D-C0681BFB9EA1}"/>
              </a:ext>
            </a:extLst>
          </p:cNvPr>
          <p:cNvSpPr>
            <a:spLocks noGrp="1"/>
          </p:cNvSpPr>
          <p:nvPr>
            <p:ph type="sldNum" sz="quarter" idx="12"/>
          </p:nvPr>
        </p:nvSpPr>
        <p:spPr/>
        <p:txBody>
          <a:bodyPr/>
          <a:lstStyle/>
          <a:p>
            <a:fld id="{F77949E5-1BAD-489A-B609-56188B994930}" type="slidenum">
              <a:rPr lang="en-US" altLang="en-US" smtClean="0"/>
              <a:pPr/>
              <a:t>46</a:t>
            </a:fld>
            <a:endParaRPr lang="en-US" altLang="en-US"/>
          </a:p>
        </p:txBody>
      </p:sp>
      <p:pic>
        <p:nvPicPr>
          <p:cNvPr id="6" name="Picture 5" descr="A drawing of a face&#10;&#10;Description automatically generated">
            <a:extLst>
              <a:ext uri="{FF2B5EF4-FFF2-40B4-BE49-F238E27FC236}">
                <a16:creationId xmlns:a16="http://schemas.microsoft.com/office/drawing/2014/main" id="{B293CC32-C98D-470F-8465-F841A46C2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681487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64B84F1-2046-44A0-9FD9-02FDE7EBA4FF}"/>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a:t>
            </a:r>
          </a:p>
        </p:txBody>
      </p:sp>
      <p:sp>
        <p:nvSpPr>
          <p:cNvPr id="8195" name="Rectangle 3">
            <a:extLst>
              <a:ext uri="{FF2B5EF4-FFF2-40B4-BE49-F238E27FC236}">
                <a16:creationId xmlns:a16="http://schemas.microsoft.com/office/drawing/2014/main" id="{27404301-F977-43F7-91D8-EC05F27877EC}"/>
              </a:ext>
            </a:extLst>
          </p:cNvPr>
          <p:cNvSpPr>
            <a:spLocks noGrp="1" noChangeArrowheads="1"/>
          </p:cNvSpPr>
          <p:nvPr>
            <p:ph type="body" idx="1"/>
          </p:nvPr>
        </p:nvSpPr>
        <p:spPr/>
        <p:txBody>
          <a:bodyPr/>
          <a:lstStyle/>
          <a:p>
            <a:pPr eaLnBrk="1" hangingPunct="1"/>
            <a:r>
              <a:rPr lang="en-US" altLang="en-US">
                <a:sym typeface="Symbol" panose="05050102010706020507" pitchFamily="18" charset="2"/>
              </a:rPr>
              <a:t>For upper or lower bounds</a:t>
            </a:r>
          </a:p>
        </p:txBody>
      </p:sp>
      <p:sp>
        <p:nvSpPr>
          <p:cNvPr id="8196" name="Text Box 5">
            <a:extLst>
              <a:ext uri="{FF2B5EF4-FFF2-40B4-BE49-F238E27FC236}">
                <a16:creationId xmlns:a16="http://schemas.microsoft.com/office/drawing/2014/main" id="{FD79BE7E-98B5-4192-AB6A-D04A85E8B1F4}"/>
              </a:ext>
            </a:extLst>
          </p:cNvPr>
          <p:cNvSpPr txBox="1">
            <a:spLocks noChangeArrowheads="1"/>
          </p:cNvSpPr>
          <p:nvPr/>
        </p:nvSpPr>
        <p:spPr bwMode="auto">
          <a:xfrm>
            <a:off x="2743200" y="3176588"/>
            <a:ext cx="7315200" cy="1776412"/>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3200">
                <a:sym typeface="Symbol" panose="05050102010706020507" pitchFamily="18" charset="2"/>
              </a:rPr>
              <a:t>Substitution Method:</a:t>
            </a:r>
          </a:p>
          <a:p>
            <a:pPr eaLnBrk="1" hangingPunct="1">
              <a:buFont typeface="Wingdings" panose="05000000000000000000" pitchFamily="2" charset="2"/>
              <a:buNone/>
            </a:pPr>
            <a:r>
              <a:rPr lang="en-US" altLang="en-US" sz="3200">
                <a:sym typeface="Symbol" panose="05050102010706020507" pitchFamily="18" charset="2"/>
              </a:rPr>
              <a:t>1. Guess the form of the solution</a:t>
            </a:r>
          </a:p>
          <a:p>
            <a:pPr eaLnBrk="1" hangingPunct="1">
              <a:buFont typeface="Wingdings" panose="05000000000000000000" pitchFamily="2" charset="2"/>
              <a:buNone/>
            </a:pPr>
            <a:r>
              <a:rPr lang="en-US" altLang="en-US" sz="3200">
                <a:sym typeface="Symbol" panose="05050102010706020507" pitchFamily="18" charset="2"/>
              </a:rPr>
              <a:t>2. Prove using mathematical induction</a:t>
            </a:r>
          </a:p>
        </p:txBody>
      </p:sp>
      <p:sp>
        <p:nvSpPr>
          <p:cNvPr id="2" name="Footer Placeholder 1">
            <a:extLst>
              <a:ext uri="{FF2B5EF4-FFF2-40B4-BE49-F238E27FC236}">
                <a16:creationId xmlns:a16="http://schemas.microsoft.com/office/drawing/2014/main" id="{2DF9F2C5-0DBB-4AB3-99CC-D747D8503188}"/>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CD7A1455-23FC-4B2E-B645-C1F66AB56D98}"/>
              </a:ext>
            </a:extLst>
          </p:cNvPr>
          <p:cNvSpPr>
            <a:spLocks noGrp="1"/>
          </p:cNvSpPr>
          <p:nvPr>
            <p:ph type="sldNum" sz="quarter" idx="12"/>
          </p:nvPr>
        </p:nvSpPr>
        <p:spPr/>
        <p:txBody>
          <a:bodyPr/>
          <a:lstStyle/>
          <a:p>
            <a:fld id="{F77949E5-1BAD-489A-B609-56188B994930}" type="slidenum">
              <a:rPr lang="en-US" altLang="en-US" smtClean="0"/>
              <a:pPr/>
              <a:t>47</a:t>
            </a:fld>
            <a:endParaRPr lang="en-US" altLang="en-US"/>
          </a:p>
        </p:txBody>
      </p:sp>
      <p:pic>
        <p:nvPicPr>
          <p:cNvPr id="7" name="Picture 6" descr="A drawing of a face&#10;&#10;Description automatically generated">
            <a:extLst>
              <a:ext uri="{FF2B5EF4-FFF2-40B4-BE49-F238E27FC236}">
                <a16:creationId xmlns:a16="http://schemas.microsoft.com/office/drawing/2014/main" id="{6E61F5A3-C5D4-4B2C-BD89-A091EBD992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444630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DFF243D-5D31-48AF-9C7F-1D809BDCED1C}"/>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9219" name="Rectangle 3">
            <a:extLst>
              <a:ext uri="{FF2B5EF4-FFF2-40B4-BE49-F238E27FC236}">
                <a16:creationId xmlns:a16="http://schemas.microsoft.com/office/drawing/2014/main" id="{8905CE26-CE2B-4EAB-B3E3-F99989034672}"/>
              </a:ext>
            </a:extLst>
          </p:cNvPr>
          <p:cNvSpPr>
            <a:spLocks noGrp="1" noChangeArrowheads="1"/>
          </p:cNvSpPr>
          <p:nvPr>
            <p:ph type="body" idx="1"/>
          </p:nvPr>
        </p:nvSpPr>
        <p:spPr/>
        <p:txBody>
          <a:bodyPr/>
          <a:lstStyle/>
          <a:p>
            <a:pPr eaLnBrk="1" hangingPunct="1"/>
            <a:r>
              <a:rPr lang="en-US" altLang="en-US">
                <a:sym typeface="Symbol" panose="05050102010706020507" pitchFamily="18" charset="2"/>
              </a:rPr>
              <a:t>Example: Solve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2</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n</a:t>
            </a:r>
          </a:p>
          <a:p>
            <a:pPr lvl="1" eaLnBrk="1" hangingPunct="1"/>
            <a:r>
              <a:rPr lang="en-US" altLang="en-US">
                <a:sym typeface="Symbol" panose="05050102010706020507" pitchFamily="18" charset="2"/>
              </a:rPr>
              <a:t>Guess: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a:t>
            </a:r>
            <a:r>
              <a:rPr lang="en-US" altLang="en-US" b="1">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a:t>
            </a:r>
          </a:p>
          <a:p>
            <a:pPr lvl="2" eaLnBrk="1" hangingPunct="1"/>
            <a:r>
              <a:rPr lang="en-US" altLang="en-US">
                <a:sym typeface="Symbol" panose="05050102010706020507" pitchFamily="18" charset="2"/>
              </a:rPr>
              <a:t>Since recurrence is similar to MergeSort</a:t>
            </a:r>
          </a:p>
          <a:p>
            <a:pPr lvl="1" eaLnBrk="1" hangingPunct="1"/>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 for some </a:t>
            </a:r>
            <a:r>
              <a:rPr lang="en-US" altLang="en-US" i="1">
                <a:sym typeface="Symbol" panose="05050102010706020507" pitchFamily="18" charset="2"/>
              </a:rPr>
              <a:t>c</a:t>
            </a:r>
            <a:r>
              <a:rPr lang="en-US" altLang="en-US">
                <a:sym typeface="Symbol" panose="05050102010706020507" pitchFamily="18" charset="2"/>
              </a:rPr>
              <a:t> &gt; 0</a:t>
            </a:r>
          </a:p>
          <a:p>
            <a:pPr lvl="1" eaLnBrk="1" hangingPunct="1"/>
            <a:r>
              <a:rPr lang="en-US" altLang="en-US">
                <a:sym typeface="Symbol" panose="05050102010706020507" pitchFamily="18" charset="2"/>
              </a:rPr>
              <a:t>Assume:  it holds for </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)lg(</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a:t>
            </a:r>
          </a:p>
          <a:p>
            <a:pPr lvl="1" eaLnBrk="1" hangingPunct="1"/>
            <a:r>
              <a:rPr lang="en-US" altLang="en-US">
                <a:sym typeface="Symbol" panose="05050102010706020507" pitchFamily="18" charset="2"/>
              </a:rPr>
              <a:t>Substitute:  this into the original recurrence</a:t>
            </a:r>
          </a:p>
        </p:txBody>
      </p:sp>
      <p:sp>
        <p:nvSpPr>
          <p:cNvPr id="2" name="Footer Placeholder 1">
            <a:extLst>
              <a:ext uri="{FF2B5EF4-FFF2-40B4-BE49-F238E27FC236}">
                <a16:creationId xmlns:a16="http://schemas.microsoft.com/office/drawing/2014/main" id="{6AA6BC7C-F3D7-42F5-8ACB-666BB760BFEE}"/>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C9BC056E-F8D7-4DDC-B529-ADCA16B85B02}"/>
              </a:ext>
            </a:extLst>
          </p:cNvPr>
          <p:cNvSpPr>
            <a:spLocks noGrp="1"/>
          </p:cNvSpPr>
          <p:nvPr>
            <p:ph type="sldNum" sz="quarter" idx="12"/>
          </p:nvPr>
        </p:nvSpPr>
        <p:spPr/>
        <p:txBody>
          <a:bodyPr/>
          <a:lstStyle/>
          <a:p>
            <a:fld id="{F77949E5-1BAD-489A-B609-56188B994930}" type="slidenum">
              <a:rPr lang="en-US" altLang="en-US" smtClean="0"/>
              <a:pPr/>
              <a:t>48</a:t>
            </a:fld>
            <a:endParaRPr lang="en-US" altLang="en-US"/>
          </a:p>
        </p:txBody>
      </p:sp>
      <p:pic>
        <p:nvPicPr>
          <p:cNvPr id="6" name="Picture 5" descr="A drawing of a face&#10;&#10;Description automatically generated">
            <a:extLst>
              <a:ext uri="{FF2B5EF4-FFF2-40B4-BE49-F238E27FC236}">
                <a16:creationId xmlns:a16="http://schemas.microsoft.com/office/drawing/2014/main" id="{C0B486FB-5D6C-4042-8235-E3DC7C3F8F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048904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A427EB6-294F-4CC4-90B4-D0AF84794D48}"/>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0243" name="Rectangle 3">
            <a:extLst>
              <a:ext uri="{FF2B5EF4-FFF2-40B4-BE49-F238E27FC236}">
                <a16:creationId xmlns:a16="http://schemas.microsoft.com/office/drawing/2014/main" id="{E522D9A7-7104-4977-9154-5587A0578958}"/>
              </a:ext>
            </a:extLst>
          </p:cNvPr>
          <p:cNvSpPr>
            <a:spLocks noGrp="1" noChangeArrowheads="1"/>
          </p:cNvSpPr>
          <p:nvPr>
            <p:ph type="body" idx="1"/>
          </p:nvPr>
        </p:nvSpPr>
        <p:spPr>
          <a:xfrm>
            <a:off x="2697163" y="1600200"/>
            <a:ext cx="7772400" cy="4724400"/>
          </a:xfrm>
        </p:spPr>
        <p:txBody>
          <a:bodyPr/>
          <a:lstStyle/>
          <a:p>
            <a:pPr eaLnBrk="1" hangingPunct="1">
              <a:lnSpc>
                <a:spcPct val="90000"/>
              </a:lnSpc>
            </a:pP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2(</a:t>
            </a:r>
            <a:r>
              <a:rPr lang="en-US" altLang="en-US" i="1">
                <a:sym typeface="Symbol" panose="05050102010706020507" pitchFamily="18" charset="2"/>
              </a:rPr>
              <a:t>c</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)lg(</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n</a:t>
            </a:r>
            <a:endParaRPr lang="en-US" altLang="en-US">
              <a:sym typeface="Symbol" panose="05050102010706020507" pitchFamily="18" charset="2"/>
            </a:endParaRPr>
          </a:p>
          <a:p>
            <a:pPr eaLnBrk="1" hangingPunct="1">
              <a:lnSpc>
                <a:spcPct val="90000"/>
              </a:lnSpc>
            </a:pPr>
            <a:r>
              <a:rPr lang="en-US" altLang="en-US">
                <a:sym typeface="Symbol" panose="05050102010706020507" pitchFamily="18" charset="2"/>
              </a:rPr>
              <a:t>        </a:t>
            </a:r>
            <a:r>
              <a:rPr lang="en-US" altLang="en-US" b="1">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b="1">
                <a:sym typeface="Symbol" panose="05050102010706020507" pitchFamily="18" charset="2"/>
              </a:rPr>
              <a:t> </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n</a:t>
            </a:r>
          </a:p>
          <a:p>
            <a:pPr eaLnBrk="1" hangingPunct="1">
              <a:lnSpc>
                <a:spcPct val="90000"/>
              </a:lnSpc>
            </a:pPr>
            <a:r>
              <a:rPr lang="en-US" altLang="en-US">
                <a:sym typeface="Symbol" panose="05050102010706020507" pitchFamily="18" charset="2"/>
              </a:rPr>
              <a:t>        =</a:t>
            </a:r>
            <a:r>
              <a:rPr lang="en-US" altLang="en-US" b="1">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 – </a:t>
            </a:r>
            <a:r>
              <a:rPr lang="en-US" altLang="en-US" i="1">
                <a:sym typeface="Symbol" panose="05050102010706020507" pitchFamily="18" charset="2"/>
              </a:rPr>
              <a:t>cn</a:t>
            </a:r>
            <a:r>
              <a:rPr lang="en-US" altLang="en-US">
                <a:sym typeface="Symbol" panose="05050102010706020507" pitchFamily="18" charset="2"/>
              </a:rPr>
              <a:t>lg2 + </a:t>
            </a:r>
            <a:r>
              <a:rPr lang="en-US" altLang="en-US" i="1">
                <a:sym typeface="Symbol" panose="05050102010706020507" pitchFamily="18" charset="2"/>
              </a:rPr>
              <a:t>n</a:t>
            </a:r>
          </a:p>
          <a:p>
            <a:pPr eaLnBrk="1" hangingPunct="1">
              <a:lnSpc>
                <a:spcPct val="90000"/>
              </a:lnSpc>
            </a:pPr>
            <a:r>
              <a:rPr lang="en-US" altLang="en-US" b="1">
                <a:sym typeface="Symbol" panose="05050102010706020507" pitchFamily="18" charset="2"/>
              </a:rPr>
              <a:t>        </a:t>
            </a:r>
            <a:r>
              <a:rPr lang="en-US" altLang="en-US">
                <a:sym typeface="Symbol" panose="05050102010706020507" pitchFamily="18" charset="2"/>
              </a:rPr>
              <a:t>=</a:t>
            </a:r>
            <a:r>
              <a:rPr lang="en-US" altLang="en-US" b="1">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 –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n</a:t>
            </a:r>
            <a:endParaRPr lang="en-US" altLang="en-US">
              <a:sym typeface="Symbol" panose="05050102010706020507" pitchFamily="18" charset="2"/>
            </a:endParaRPr>
          </a:p>
          <a:p>
            <a:pPr eaLnBrk="1" hangingPunct="1">
              <a:lnSpc>
                <a:spcPct val="90000"/>
              </a:lnSpc>
            </a:pPr>
            <a:r>
              <a:rPr lang="en-US" altLang="en-US">
                <a:sym typeface="Symbol" panose="05050102010706020507" pitchFamily="18" charset="2"/>
              </a:rPr>
              <a:t>Now we want T(n) </a:t>
            </a:r>
            <a:r>
              <a:rPr lang="en-US" altLang="en-US" b="1">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 </a:t>
            </a:r>
          </a:p>
          <a:p>
            <a:pPr lvl="1" eaLnBrk="1" hangingPunct="1">
              <a:lnSpc>
                <a:spcPct val="90000"/>
              </a:lnSpc>
            </a:pPr>
            <a:r>
              <a:rPr lang="en-US" altLang="en-US">
                <a:sym typeface="Symbol" panose="05050102010706020507" pitchFamily="18" charset="2"/>
              </a:rPr>
              <a:t>To accomplish this, we want (–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 </a:t>
            </a:r>
            <a:r>
              <a:rPr lang="en-US" altLang="en-US">
                <a:sym typeface="Symbol" panose="05050102010706020507" pitchFamily="18" charset="2"/>
              </a:rPr>
              <a:t>0</a:t>
            </a:r>
          </a:p>
          <a:p>
            <a:pPr lvl="1" eaLnBrk="1" hangingPunct="1">
              <a:lnSpc>
                <a:spcPct val="90000"/>
              </a:lnSpc>
            </a:pPr>
            <a:r>
              <a:rPr lang="en-US" altLang="en-US">
                <a:sym typeface="Symbol" panose="05050102010706020507" pitchFamily="18" charset="2"/>
              </a:rPr>
              <a:t>Thus, </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p>
          <a:p>
            <a:pPr lvl="1" eaLnBrk="1" hangingPunct="1">
              <a:lnSpc>
                <a:spcPct val="90000"/>
              </a:lnSpc>
            </a:pPr>
            <a:r>
              <a:rPr lang="en-US" altLang="en-US">
                <a:sym typeface="Symbol" panose="05050102010706020507" pitchFamily="18" charset="2"/>
              </a:rPr>
              <a:t>1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endParaRPr lang="en-US" altLang="en-US">
              <a:sym typeface="Symbol" panose="05050102010706020507" pitchFamily="18" charset="2"/>
            </a:endParaRPr>
          </a:p>
          <a:p>
            <a:pPr eaLnBrk="1" hangingPunct="1">
              <a:lnSpc>
                <a:spcPct val="90000"/>
              </a:lnSpc>
            </a:pP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lg</a:t>
            </a:r>
            <a:r>
              <a:rPr lang="en-US" altLang="en-US" i="1">
                <a:sym typeface="Symbol" panose="05050102010706020507" pitchFamily="18" charset="2"/>
              </a:rPr>
              <a:t>n</a:t>
            </a:r>
            <a:r>
              <a:rPr lang="en-US" altLang="en-US">
                <a:sym typeface="Symbol" panose="05050102010706020507" pitchFamily="18" charset="2"/>
              </a:rPr>
              <a:t> for </a:t>
            </a:r>
            <a:r>
              <a:rPr lang="en-US" altLang="en-US" i="1">
                <a:sym typeface="Symbol" panose="05050102010706020507" pitchFamily="18" charset="2"/>
              </a:rPr>
              <a:t>c</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1</a:t>
            </a:r>
          </a:p>
        </p:txBody>
      </p:sp>
      <p:sp>
        <p:nvSpPr>
          <p:cNvPr id="10244" name="AutoShape 4">
            <a:extLst>
              <a:ext uri="{FF2B5EF4-FFF2-40B4-BE49-F238E27FC236}">
                <a16:creationId xmlns:a16="http://schemas.microsoft.com/office/drawing/2014/main" id="{CFE058E2-CCC2-4589-8768-06FC31C7F0D8}"/>
              </a:ext>
            </a:extLst>
          </p:cNvPr>
          <p:cNvSpPr>
            <a:spLocks noChangeArrowheads="1"/>
          </p:cNvSpPr>
          <p:nvPr/>
        </p:nvSpPr>
        <p:spPr bwMode="auto">
          <a:xfrm>
            <a:off x="7696200" y="1828800"/>
            <a:ext cx="2743200" cy="762000"/>
          </a:xfrm>
          <a:prstGeom prst="wedgeRoundRectCallout">
            <a:avLst>
              <a:gd name="adj1" fmla="val -84954"/>
              <a:gd name="adj2" fmla="val 71458"/>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By identity on page 53. Also note that lg2 = 1.</a:t>
            </a:r>
          </a:p>
        </p:txBody>
      </p:sp>
      <p:sp>
        <p:nvSpPr>
          <p:cNvPr id="10245" name="AutoShape 5">
            <a:extLst>
              <a:ext uri="{FF2B5EF4-FFF2-40B4-BE49-F238E27FC236}">
                <a16:creationId xmlns:a16="http://schemas.microsoft.com/office/drawing/2014/main" id="{8695E26C-0C16-4A6C-A1C7-A349B9AD7475}"/>
              </a:ext>
            </a:extLst>
          </p:cNvPr>
          <p:cNvSpPr>
            <a:spLocks noChangeArrowheads="1"/>
          </p:cNvSpPr>
          <p:nvPr/>
        </p:nvSpPr>
        <p:spPr bwMode="auto">
          <a:xfrm>
            <a:off x="8305800" y="3124200"/>
            <a:ext cx="2209800" cy="990600"/>
          </a:xfrm>
          <a:prstGeom prst="wedgeRoundRectCallout">
            <a:avLst>
              <a:gd name="adj1" fmla="val -68750"/>
              <a:gd name="adj2" fmla="val 39264"/>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Original equation that we wanted to “show”</a:t>
            </a:r>
          </a:p>
        </p:txBody>
      </p:sp>
      <p:sp>
        <p:nvSpPr>
          <p:cNvPr id="2" name="Footer Placeholder 1">
            <a:extLst>
              <a:ext uri="{FF2B5EF4-FFF2-40B4-BE49-F238E27FC236}">
                <a16:creationId xmlns:a16="http://schemas.microsoft.com/office/drawing/2014/main" id="{BEF383FF-61B5-4D86-8012-7F6BF0243723}"/>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11F3F89F-6D82-4B8F-81DF-C23A894B9B88}"/>
              </a:ext>
            </a:extLst>
          </p:cNvPr>
          <p:cNvSpPr>
            <a:spLocks noGrp="1"/>
          </p:cNvSpPr>
          <p:nvPr>
            <p:ph type="sldNum" sz="quarter" idx="12"/>
          </p:nvPr>
        </p:nvSpPr>
        <p:spPr/>
        <p:txBody>
          <a:bodyPr/>
          <a:lstStyle/>
          <a:p>
            <a:fld id="{F77949E5-1BAD-489A-B609-56188B994930}" type="slidenum">
              <a:rPr lang="en-US" altLang="en-US" smtClean="0"/>
              <a:pPr/>
              <a:t>49</a:t>
            </a:fld>
            <a:endParaRPr lang="en-US" altLang="en-US"/>
          </a:p>
        </p:txBody>
      </p:sp>
      <p:pic>
        <p:nvPicPr>
          <p:cNvPr id="8" name="Picture 7" descr="A drawing of a face&#10;&#10;Description automatically generated">
            <a:extLst>
              <a:ext uri="{FF2B5EF4-FFF2-40B4-BE49-F238E27FC236}">
                <a16:creationId xmlns:a16="http://schemas.microsoft.com/office/drawing/2014/main" id="{940C10CE-6037-424B-9C5E-7B1A22329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81269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903" y="3835679"/>
            <a:ext cx="11239579" cy="1946936"/>
          </a:xfrm>
        </p:spPr>
        <p:txBody>
          <a:bodyPr>
            <a:normAutofit/>
          </a:bodyPr>
          <a:lstStyle/>
          <a:p>
            <a:pPr algn="just"/>
            <a:r>
              <a:rPr lang="en-IN" sz="2800"/>
              <a:t>Use of appropriate data structure enables a computer system to perform its task more efficiently, by influencing the ability of computer to store and retrieve data from any location in its memory. Different kind of data structures are suited to different computer applications and tasks.</a:t>
            </a:r>
            <a:endParaRPr lang="en-IN"/>
          </a:p>
        </p:txBody>
      </p:sp>
      <p:pic>
        <p:nvPicPr>
          <p:cNvPr id="1026" name="Picture 2" descr="Processing data modes"/>
          <p:cNvPicPr>
            <a:picLocks noChangeAspect="1" noChangeArrowheads="1"/>
          </p:cNvPicPr>
          <p:nvPr/>
        </p:nvPicPr>
        <p:blipFill>
          <a:blip r:embed="rId2"/>
          <a:srcRect/>
          <a:stretch>
            <a:fillRect/>
          </a:stretch>
        </p:blipFill>
        <p:spPr bwMode="auto">
          <a:xfrm>
            <a:off x="2381224" y="119064"/>
            <a:ext cx="7137400" cy="3524251"/>
          </a:xfrm>
          <a:prstGeom prst="rect">
            <a:avLst/>
          </a:prstGeom>
          <a:noFill/>
        </p:spPr>
      </p:pic>
    </p:spTree>
    <p:extLst>
      <p:ext uri="{BB962C8B-B14F-4D97-AF65-F5344CB8AC3E}">
        <p14:creationId xmlns:p14="http://schemas.microsoft.com/office/powerpoint/2010/main" val="385358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A86CE3E-C44A-4EDD-B526-5CCFC2718009}"/>
              </a:ext>
            </a:extLst>
          </p:cNvPr>
          <p:cNvSpPr>
            <a:spLocks noGrp="1" noChangeArrowheads="1"/>
          </p:cNvSpPr>
          <p:nvPr>
            <p:ph type="title"/>
          </p:nvPr>
        </p:nvSpPr>
        <p:spPr>
          <a:xfrm>
            <a:off x="2697163" y="-76200"/>
            <a:ext cx="7772400" cy="1143000"/>
          </a:xfrm>
        </p:spPr>
        <p:txBody>
          <a:bodyPr/>
          <a:lstStyle/>
          <a:p>
            <a:pPr eaLnBrk="1" hangingPunct="1"/>
            <a:r>
              <a:rPr lang="en-US" altLang="en-US">
                <a:sym typeface="Symbol" panose="05050102010706020507" pitchFamily="18" charset="2"/>
              </a:rPr>
              <a:t>Substitution Method (cont)</a:t>
            </a:r>
          </a:p>
        </p:txBody>
      </p:sp>
      <p:sp>
        <p:nvSpPr>
          <p:cNvPr id="11267" name="Rectangle 3">
            <a:extLst>
              <a:ext uri="{FF2B5EF4-FFF2-40B4-BE49-F238E27FC236}">
                <a16:creationId xmlns:a16="http://schemas.microsoft.com/office/drawing/2014/main" id="{F583201B-E9C1-47AC-A40E-975D558027AD}"/>
              </a:ext>
            </a:extLst>
          </p:cNvPr>
          <p:cNvSpPr>
            <a:spLocks noGrp="1" noChangeArrowheads="1"/>
          </p:cNvSpPr>
          <p:nvPr>
            <p:ph type="body" idx="1"/>
          </p:nvPr>
        </p:nvSpPr>
        <p:spPr>
          <a:xfrm>
            <a:off x="2697163" y="914400"/>
            <a:ext cx="7772400" cy="5334000"/>
          </a:xfrm>
        </p:spPr>
        <p:txBody>
          <a:bodyPr/>
          <a:lstStyle/>
          <a:p>
            <a:pPr eaLnBrk="1" hangingPunct="1"/>
            <a:r>
              <a:rPr lang="en-US" altLang="en-US">
                <a:sym typeface="Symbol" panose="05050102010706020507" pitchFamily="18" charset="2"/>
              </a:rPr>
              <a:t>Now check boundary conditions</a:t>
            </a:r>
          </a:p>
          <a:p>
            <a:pPr lvl="1" eaLnBrk="1" hangingPunct="1"/>
            <a:r>
              <a:rPr lang="en-US" altLang="en-US">
                <a:sym typeface="Symbol" panose="05050102010706020507" pitchFamily="18" charset="2"/>
              </a:rPr>
              <a:t>Assume </a:t>
            </a:r>
            <a:r>
              <a:rPr lang="en-US" altLang="en-US" i="1">
                <a:sym typeface="Symbol" panose="05050102010706020507" pitchFamily="18" charset="2"/>
              </a:rPr>
              <a:t>T</a:t>
            </a:r>
            <a:r>
              <a:rPr lang="en-US" altLang="en-US">
                <a:sym typeface="Symbol" panose="05050102010706020507" pitchFamily="18" charset="2"/>
              </a:rPr>
              <a:t>(1) = 1</a:t>
            </a:r>
          </a:p>
          <a:p>
            <a:pPr lvl="2" eaLnBrk="1" hangingPunct="1"/>
            <a:r>
              <a:rPr lang="en-US" altLang="en-US">
                <a:sym typeface="Symbol" panose="05050102010706020507" pitchFamily="18" charset="2"/>
              </a:rPr>
              <a:t>Then </a:t>
            </a:r>
            <a:r>
              <a:rPr lang="en-US" altLang="en-US" i="1">
                <a:sym typeface="Symbol" panose="05050102010706020507" pitchFamily="18" charset="2"/>
              </a:rPr>
              <a:t>T</a:t>
            </a:r>
            <a:r>
              <a:rPr lang="en-US" altLang="en-US">
                <a:sym typeface="Symbol" panose="05050102010706020507" pitchFamily="18" charset="2"/>
              </a:rPr>
              <a:t>(1)  = 1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(1)lg(1) = 0 </a:t>
            </a:r>
            <a:r>
              <a:rPr lang="en-US" altLang="en-US">
                <a:sym typeface="Wingdings" panose="05000000000000000000" pitchFamily="2" charset="2"/>
              </a:rPr>
              <a:t></a:t>
            </a:r>
            <a:r>
              <a:rPr lang="en-US" altLang="en-US">
                <a:sym typeface="Symbol" panose="05050102010706020507" pitchFamily="18" charset="2"/>
              </a:rPr>
              <a:t> OOPS!</a:t>
            </a:r>
          </a:p>
          <a:p>
            <a:pPr lvl="1" eaLnBrk="1" hangingPunct="1"/>
            <a:r>
              <a:rPr lang="en-US" altLang="en-US">
                <a:sym typeface="Symbol" panose="05050102010706020507" pitchFamily="18" charset="2"/>
              </a:rPr>
              <a:t>We are not constrained to show for </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1, but for </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n</a:t>
            </a:r>
            <a:r>
              <a:rPr lang="en-US" altLang="en-US" i="1" baseline="-25000">
                <a:sym typeface="Symbol" panose="05050102010706020507" pitchFamily="18" charset="2"/>
              </a:rPr>
              <a:t>0</a:t>
            </a:r>
            <a:endParaRPr lang="en-US" altLang="en-US">
              <a:sym typeface="Symbol" panose="05050102010706020507" pitchFamily="18" charset="2"/>
            </a:endParaRPr>
          </a:p>
          <a:p>
            <a:pPr lvl="2" eaLnBrk="1" hangingPunct="1"/>
            <a:r>
              <a:rPr lang="en-US" altLang="en-US">
                <a:sym typeface="Symbol" panose="05050102010706020507" pitchFamily="18" charset="2"/>
              </a:rPr>
              <a:t>Extend boundary conditions</a:t>
            </a:r>
          </a:p>
          <a:p>
            <a:pPr lvl="2" eaLnBrk="1" hangingPunct="1"/>
            <a:r>
              <a:rPr lang="en-US" altLang="en-US" i="1">
                <a:sym typeface="Symbol" panose="05050102010706020507" pitchFamily="18" charset="2"/>
              </a:rPr>
              <a:t>T</a:t>
            </a:r>
            <a:r>
              <a:rPr lang="en-US" altLang="en-US">
                <a:sym typeface="Symbol" panose="05050102010706020507" pitchFamily="18" charset="2"/>
              </a:rPr>
              <a:t>(1) = 1</a:t>
            </a:r>
          </a:p>
          <a:p>
            <a:pPr lvl="2" eaLnBrk="1" hangingPunct="1"/>
            <a:r>
              <a:rPr lang="en-US" altLang="en-US" i="1">
                <a:sym typeface="Symbol" panose="05050102010706020507" pitchFamily="18" charset="2"/>
              </a:rPr>
              <a:t>T</a:t>
            </a:r>
            <a:r>
              <a:rPr lang="en-US" altLang="en-US">
                <a:sym typeface="Symbol" panose="05050102010706020507" pitchFamily="18" charset="2"/>
              </a:rPr>
              <a:t>(2) = 2</a:t>
            </a:r>
            <a:r>
              <a:rPr lang="en-US" altLang="en-US" i="1">
                <a:sym typeface="Symbol" panose="05050102010706020507" pitchFamily="18" charset="2"/>
              </a:rPr>
              <a:t>T</a:t>
            </a:r>
            <a:r>
              <a:rPr lang="en-US" altLang="en-US">
                <a:sym typeface="Symbol" panose="05050102010706020507" pitchFamily="18" charset="2"/>
              </a:rPr>
              <a:t>(1) + 2 = 4	</a:t>
            </a:r>
            <a:r>
              <a:rPr lang="en-US" altLang="en-US" i="1">
                <a:sym typeface="Symbol" panose="05050102010706020507" pitchFamily="18" charset="2"/>
              </a:rPr>
              <a:t>T</a:t>
            </a:r>
            <a:r>
              <a:rPr lang="en-US" altLang="en-US">
                <a:sym typeface="Symbol" panose="05050102010706020507" pitchFamily="18" charset="2"/>
              </a:rPr>
              <a:t>(3) = 2</a:t>
            </a:r>
            <a:r>
              <a:rPr lang="en-US" altLang="en-US" i="1">
                <a:sym typeface="Symbol" panose="05050102010706020507" pitchFamily="18" charset="2"/>
              </a:rPr>
              <a:t>T</a:t>
            </a:r>
            <a:r>
              <a:rPr lang="en-US" altLang="en-US">
                <a:sym typeface="Symbol" panose="05050102010706020507" pitchFamily="18" charset="2"/>
              </a:rPr>
              <a:t>(1) + 3 = 5</a:t>
            </a:r>
          </a:p>
          <a:p>
            <a:pPr lvl="3" eaLnBrk="1" hangingPunct="1">
              <a:buFontTx/>
              <a:buNone/>
            </a:pPr>
            <a:r>
              <a:rPr lang="en-US" altLang="en-US" i="1">
                <a:sym typeface="Symbol" panose="05050102010706020507" pitchFamily="18" charset="2"/>
              </a:rPr>
              <a:t>T</a:t>
            </a:r>
            <a:r>
              <a:rPr lang="en-US" altLang="en-US">
                <a:sym typeface="Symbol" panose="05050102010706020507" pitchFamily="18" charset="2"/>
              </a:rPr>
              <a:t>(2)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2lg2 = 2</a:t>
            </a:r>
            <a:r>
              <a:rPr lang="en-US" altLang="en-US" i="1">
                <a:sym typeface="Symbol" panose="05050102010706020507" pitchFamily="18" charset="2"/>
              </a:rPr>
              <a:t>c</a:t>
            </a:r>
            <a:r>
              <a:rPr lang="en-US" altLang="en-US">
                <a:sym typeface="Symbol" panose="05050102010706020507" pitchFamily="18" charset="2"/>
              </a:rPr>
              <a:t>		    </a:t>
            </a:r>
            <a:r>
              <a:rPr lang="en-US" altLang="en-US" i="1">
                <a:sym typeface="Symbol" panose="05050102010706020507" pitchFamily="18" charset="2"/>
              </a:rPr>
              <a:t>T</a:t>
            </a:r>
            <a:r>
              <a:rPr lang="en-US" altLang="en-US">
                <a:sym typeface="Symbol" panose="05050102010706020507" pitchFamily="18" charset="2"/>
              </a:rPr>
              <a:t>(3)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3lg3 = 4.755</a:t>
            </a:r>
            <a:r>
              <a:rPr lang="en-US" altLang="en-US" i="1">
                <a:sym typeface="Symbol" panose="05050102010706020507" pitchFamily="18" charset="2"/>
              </a:rPr>
              <a:t>c</a:t>
            </a:r>
            <a:r>
              <a:rPr lang="en-US" altLang="en-US">
                <a:sym typeface="Symbol" panose="05050102010706020507" pitchFamily="18" charset="2"/>
              </a:rPr>
              <a:t>	</a:t>
            </a:r>
          </a:p>
          <a:p>
            <a:pPr lvl="3" eaLnBrk="1" hangingPunct="1">
              <a:buFontTx/>
              <a:buNone/>
            </a:pPr>
            <a:r>
              <a:rPr lang="en-US" altLang="en-US" i="1">
                <a:sym typeface="Symbol" panose="05050102010706020507" pitchFamily="18" charset="2"/>
              </a:rPr>
              <a:t>c</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2			    </a:t>
            </a:r>
            <a:r>
              <a:rPr lang="en-US" altLang="en-US" i="1">
                <a:sym typeface="Symbol" panose="05050102010706020507" pitchFamily="18" charset="2"/>
              </a:rPr>
              <a:t>c</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1.05</a:t>
            </a:r>
          </a:p>
          <a:p>
            <a:pPr lvl="2" eaLnBrk="1" hangingPunct="1"/>
            <a:r>
              <a:rPr lang="en-US" altLang="en-US">
                <a:sym typeface="Symbol" panose="05050102010706020507" pitchFamily="18" charset="2"/>
              </a:rPr>
              <a:t>For the base cases to hold, any choice of c </a:t>
            </a:r>
            <a:r>
              <a:rPr lang="en-US" altLang="en-US" b="1">
                <a:sym typeface="Symbol" panose="05050102010706020507" pitchFamily="18" charset="2"/>
              </a:rPr>
              <a:t></a:t>
            </a:r>
            <a:r>
              <a:rPr lang="en-US" altLang="en-US">
                <a:sym typeface="Symbol" panose="05050102010706020507" pitchFamily="18" charset="2"/>
              </a:rPr>
              <a:t> 2 will suffice</a:t>
            </a:r>
          </a:p>
        </p:txBody>
      </p:sp>
      <p:sp>
        <p:nvSpPr>
          <p:cNvPr id="11268" name="AutoShape 4">
            <a:extLst>
              <a:ext uri="{FF2B5EF4-FFF2-40B4-BE49-F238E27FC236}">
                <a16:creationId xmlns:a16="http://schemas.microsoft.com/office/drawing/2014/main" id="{157CE5F9-BE5A-43B0-A6AE-906A555A9230}"/>
              </a:ext>
            </a:extLst>
          </p:cNvPr>
          <p:cNvSpPr>
            <a:spLocks noChangeArrowheads="1"/>
          </p:cNvSpPr>
          <p:nvPr/>
        </p:nvSpPr>
        <p:spPr bwMode="auto">
          <a:xfrm>
            <a:off x="8763000" y="2971800"/>
            <a:ext cx="1600200" cy="990600"/>
          </a:xfrm>
          <a:prstGeom prst="wedgeRoundRectCallout">
            <a:avLst>
              <a:gd name="adj1" fmla="val -160912"/>
              <a:gd name="adj2" fmla="val 101282"/>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Base cases for inductive proof</a:t>
            </a:r>
          </a:p>
        </p:txBody>
      </p:sp>
      <p:sp>
        <p:nvSpPr>
          <p:cNvPr id="11269" name="AutoShape 5">
            <a:extLst>
              <a:ext uri="{FF2B5EF4-FFF2-40B4-BE49-F238E27FC236}">
                <a16:creationId xmlns:a16="http://schemas.microsoft.com/office/drawing/2014/main" id="{86401EF2-C561-49DE-BDAE-31E500B087BA}"/>
              </a:ext>
            </a:extLst>
          </p:cNvPr>
          <p:cNvSpPr>
            <a:spLocks noChangeArrowheads="1"/>
          </p:cNvSpPr>
          <p:nvPr/>
        </p:nvSpPr>
        <p:spPr bwMode="auto">
          <a:xfrm>
            <a:off x="1981200" y="3048000"/>
            <a:ext cx="1524000" cy="1066800"/>
          </a:xfrm>
          <a:prstGeom prst="wedgeRoundRectCallout">
            <a:avLst>
              <a:gd name="adj1" fmla="val 72815"/>
              <a:gd name="adj2" fmla="val 30060"/>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Base case of recurrence</a:t>
            </a:r>
          </a:p>
        </p:txBody>
      </p:sp>
      <p:sp>
        <p:nvSpPr>
          <p:cNvPr id="2" name="Footer Placeholder 1">
            <a:extLst>
              <a:ext uri="{FF2B5EF4-FFF2-40B4-BE49-F238E27FC236}">
                <a16:creationId xmlns:a16="http://schemas.microsoft.com/office/drawing/2014/main" id="{E4A65132-8411-4DFA-92DB-4547330F87F1}"/>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D2C11451-BFEA-4FB2-A790-15C2DBD8189D}"/>
              </a:ext>
            </a:extLst>
          </p:cNvPr>
          <p:cNvSpPr>
            <a:spLocks noGrp="1"/>
          </p:cNvSpPr>
          <p:nvPr>
            <p:ph type="sldNum" sz="quarter" idx="12"/>
          </p:nvPr>
        </p:nvSpPr>
        <p:spPr/>
        <p:txBody>
          <a:bodyPr/>
          <a:lstStyle/>
          <a:p>
            <a:fld id="{F77949E5-1BAD-489A-B609-56188B994930}" type="slidenum">
              <a:rPr lang="en-US" altLang="en-US" smtClean="0"/>
              <a:pPr/>
              <a:t>50</a:t>
            </a:fld>
            <a:endParaRPr lang="en-US" altLang="en-US"/>
          </a:p>
        </p:txBody>
      </p:sp>
      <p:pic>
        <p:nvPicPr>
          <p:cNvPr id="8" name="Picture 7" descr="A drawing of a face&#10;&#10;Description automatically generated">
            <a:extLst>
              <a:ext uri="{FF2B5EF4-FFF2-40B4-BE49-F238E27FC236}">
                <a16:creationId xmlns:a16="http://schemas.microsoft.com/office/drawing/2014/main" id="{1D3B977D-F6DB-4A86-8830-9E6CA5766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610706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D646F89-2AF3-49C9-ADC7-54CC7173787E}"/>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2291" name="Rectangle 3">
            <a:extLst>
              <a:ext uri="{FF2B5EF4-FFF2-40B4-BE49-F238E27FC236}">
                <a16:creationId xmlns:a16="http://schemas.microsoft.com/office/drawing/2014/main" id="{F13FF03E-475F-4F6C-8F67-7AF253988392}"/>
              </a:ext>
            </a:extLst>
          </p:cNvPr>
          <p:cNvSpPr>
            <a:spLocks noGrp="1" noChangeArrowheads="1"/>
          </p:cNvSpPr>
          <p:nvPr>
            <p:ph type="body" idx="1"/>
          </p:nvPr>
        </p:nvSpPr>
        <p:spPr/>
        <p:txBody>
          <a:bodyPr/>
          <a:lstStyle/>
          <a:p>
            <a:pPr eaLnBrk="1" hangingPunct="1"/>
            <a:r>
              <a:rPr lang="en-US" altLang="en-US" sz="2800">
                <a:sym typeface="Symbol" panose="05050102010706020507" pitchFamily="18" charset="2"/>
              </a:rPr>
              <a:t>Making good guesses</a:t>
            </a:r>
          </a:p>
          <a:p>
            <a:pPr lvl="1" eaLnBrk="1" hangingPunct="1"/>
            <a:r>
              <a:rPr lang="en-US" altLang="en-US" sz="2400">
                <a:sym typeface="Symbol" panose="05050102010706020507" pitchFamily="18" charset="2"/>
              </a:rPr>
              <a:t>Guess similar solutions to similar recurrences</a:t>
            </a:r>
          </a:p>
          <a:p>
            <a:pPr lvl="2" eaLnBrk="1" hangingPunct="1"/>
            <a:r>
              <a:rPr lang="en-US" altLang="en-US" sz="2000" i="1">
                <a:sym typeface="Symbol" panose="05050102010706020507" pitchFamily="18" charset="2"/>
              </a:rPr>
              <a:t>T</a:t>
            </a:r>
            <a:r>
              <a:rPr lang="en-US" altLang="en-US" sz="2000">
                <a:sym typeface="Symbol" panose="05050102010706020507" pitchFamily="18" charset="2"/>
              </a:rPr>
              <a:t>(</a:t>
            </a:r>
            <a:r>
              <a:rPr lang="en-US" altLang="en-US" sz="2000" i="1">
                <a:sym typeface="Symbol" panose="05050102010706020507" pitchFamily="18" charset="2"/>
              </a:rPr>
              <a:t>n</a:t>
            </a:r>
            <a:r>
              <a:rPr lang="en-US" altLang="en-US" sz="2000">
                <a:sym typeface="Symbol" panose="05050102010706020507" pitchFamily="18" charset="2"/>
              </a:rPr>
              <a:t>) = 2</a:t>
            </a:r>
            <a:r>
              <a:rPr lang="en-US" altLang="en-US" sz="2000" i="1">
                <a:sym typeface="Symbol" panose="05050102010706020507" pitchFamily="18" charset="2"/>
              </a:rPr>
              <a:t>T</a:t>
            </a:r>
            <a:r>
              <a:rPr lang="en-US" altLang="en-US" sz="2000">
                <a:sym typeface="Symbol" panose="05050102010706020507" pitchFamily="18" charset="2"/>
              </a:rPr>
              <a:t>(</a:t>
            </a:r>
            <a:r>
              <a:rPr lang="en-US" altLang="en-US" sz="2000" i="1" baseline="30000">
                <a:sym typeface="Symbol" panose="05050102010706020507" pitchFamily="18" charset="2"/>
              </a:rPr>
              <a:t>n</a:t>
            </a:r>
            <a:r>
              <a:rPr lang="en-US" altLang="en-US" sz="2000">
                <a:sym typeface="Symbol" panose="05050102010706020507" pitchFamily="18" charset="2"/>
              </a:rPr>
              <a:t>/</a:t>
            </a:r>
            <a:r>
              <a:rPr lang="en-US" altLang="en-US" sz="2000" baseline="-25000">
                <a:sym typeface="Symbol" panose="05050102010706020507" pitchFamily="18" charset="2"/>
              </a:rPr>
              <a:t>2</a:t>
            </a:r>
            <a:r>
              <a:rPr lang="en-US" altLang="en-US" sz="2000">
                <a:sym typeface="Symbol" panose="05050102010706020507" pitchFamily="18" charset="2"/>
              </a:rPr>
              <a:t> + 42) + </a:t>
            </a:r>
            <a:r>
              <a:rPr lang="en-US" altLang="en-US" sz="2000" i="1">
                <a:sym typeface="Symbol" panose="05050102010706020507" pitchFamily="18" charset="2"/>
              </a:rPr>
              <a:t>n</a:t>
            </a:r>
          </a:p>
          <a:p>
            <a:pPr lvl="2" eaLnBrk="1" hangingPunct="1"/>
            <a:r>
              <a:rPr lang="en-US" altLang="en-US" sz="2000">
                <a:sym typeface="Symbol" panose="05050102010706020507" pitchFamily="18" charset="2"/>
              </a:rPr>
              <a:t>Guess that </a:t>
            </a:r>
            <a:r>
              <a:rPr lang="en-US" altLang="en-US" sz="2000" i="1">
                <a:sym typeface="Symbol" panose="05050102010706020507" pitchFamily="18" charset="2"/>
              </a:rPr>
              <a:t>T</a:t>
            </a:r>
            <a:r>
              <a:rPr lang="en-US" altLang="en-US" sz="2000">
                <a:sym typeface="Symbol" panose="05050102010706020507" pitchFamily="18" charset="2"/>
              </a:rPr>
              <a:t>(</a:t>
            </a:r>
            <a:r>
              <a:rPr lang="en-US" altLang="en-US" sz="2000" i="1">
                <a:sym typeface="Symbol" panose="05050102010706020507" pitchFamily="18" charset="2"/>
              </a:rPr>
              <a:t>n</a:t>
            </a:r>
            <a:r>
              <a:rPr lang="en-US" altLang="en-US" sz="2000">
                <a:sym typeface="Symbol" panose="05050102010706020507" pitchFamily="18" charset="2"/>
              </a:rPr>
              <a:t>) = </a:t>
            </a:r>
            <a:r>
              <a:rPr lang="en-US" altLang="en-US" sz="2000" b="1">
                <a:sym typeface="Symbol" panose="05050102010706020507" pitchFamily="18" charset="2"/>
              </a:rPr>
              <a:t></a:t>
            </a:r>
            <a:r>
              <a:rPr lang="en-US" altLang="en-US" sz="2000">
                <a:sym typeface="Symbol" panose="05050102010706020507" pitchFamily="18" charset="2"/>
              </a:rPr>
              <a:t>(</a:t>
            </a:r>
            <a:r>
              <a:rPr lang="en-US" altLang="en-US" sz="2000" i="1">
                <a:sym typeface="Symbol" panose="05050102010706020507" pitchFamily="18" charset="2"/>
              </a:rPr>
              <a:t>n</a:t>
            </a:r>
            <a:r>
              <a:rPr lang="en-US" altLang="en-US" sz="2000">
                <a:sym typeface="Symbol" panose="05050102010706020507" pitchFamily="18" charset="2"/>
              </a:rPr>
              <a:t>lg</a:t>
            </a:r>
            <a:r>
              <a:rPr lang="en-US" altLang="en-US" sz="2000" i="1">
                <a:sym typeface="Symbol" panose="05050102010706020507" pitchFamily="18" charset="2"/>
              </a:rPr>
              <a:t>n</a:t>
            </a:r>
            <a:r>
              <a:rPr lang="en-US" altLang="en-US" sz="2000">
                <a:sym typeface="Symbol" panose="05050102010706020507" pitchFamily="18" charset="2"/>
              </a:rPr>
              <a:t>)</a:t>
            </a:r>
          </a:p>
          <a:p>
            <a:pPr lvl="2" eaLnBrk="1" hangingPunct="1"/>
            <a:r>
              <a:rPr lang="en-US" altLang="en-US" sz="2000">
                <a:sym typeface="Symbol" panose="05050102010706020507" pitchFamily="18" charset="2"/>
              </a:rPr>
              <a:t>The +42 makes no difference when </a:t>
            </a:r>
            <a:r>
              <a:rPr lang="en-US" altLang="en-US" sz="2000" i="1">
                <a:sym typeface="Symbol" panose="05050102010706020507" pitchFamily="18" charset="2"/>
              </a:rPr>
              <a:t>n</a:t>
            </a:r>
            <a:r>
              <a:rPr lang="en-US" altLang="en-US" sz="2000">
                <a:sym typeface="Symbol" panose="05050102010706020507" pitchFamily="18" charset="2"/>
              </a:rPr>
              <a:t> is very large</a:t>
            </a:r>
          </a:p>
          <a:p>
            <a:pPr lvl="2" eaLnBrk="1" hangingPunct="1"/>
            <a:r>
              <a:rPr lang="en-US" altLang="en-US" sz="2000">
                <a:sym typeface="Symbol" panose="05050102010706020507" pitchFamily="18" charset="2"/>
              </a:rPr>
              <a:t>You’re still cutting the input in half</a:t>
            </a:r>
          </a:p>
          <a:p>
            <a:pPr lvl="1" eaLnBrk="1" hangingPunct="1"/>
            <a:r>
              <a:rPr lang="en-US" altLang="en-US" sz="2400">
                <a:sym typeface="Symbol" panose="05050102010706020507" pitchFamily="18" charset="2"/>
              </a:rPr>
              <a:t>Narrow in on solutions using loose upper and lower bounds</a:t>
            </a:r>
          </a:p>
          <a:p>
            <a:pPr lvl="2" eaLnBrk="1" hangingPunct="1"/>
            <a:r>
              <a:rPr lang="en-US" altLang="en-US" sz="2000">
                <a:sym typeface="Symbol" panose="05050102010706020507" pitchFamily="18" charset="2"/>
              </a:rPr>
              <a:t>(</a:t>
            </a:r>
            <a:r>
              <a:rPr lang="en-US" altLang="en-US" sz="2000" i="1">
                <a:sym typeface="Symbol" panose="05050102010706020507" pitchFamily="18" charset="2"/>
              </a:rPr>
              <a:t>n</a:t>
            </a:r>
            <a:r>
              <a:rPr lang="en-US" altLang="en-US" sz="2000">
                <a:sym typeface="Symbol" panose="05050102010706020507" pitchFamily="18" charset="2"/>
              </a:rPr>
              <a:t>) </a:t>
            </a:r>
            <a:r>
              <a:rPr lang="en-US" altLang="en-US" sz="2000">
                <a:sym typeface="Wingdings" panose="05000000000000000000" pitchFamily="2" charset="2"/>
              </a:rPr>
              <a:t> </a:t>
            </a:r>
            <a:r>
              <a:rPr lang="en-US" altLang="en-US" sz="2000">
                <a:sym typeface="Symbol" panose="05050102010706020507" pitchFamily="18" charset="2"/>
              </a:rPr>
              <a:t>(</a:t>
            </a:r>
            <a:r>
              <a:rPr lang="en-US" altLang="en-US" sz="2000" i="1">
                <a:sym typeface="Symbol" panose="05050102010706020507" pitchFamily="18" charset="2"/>
              </a:rPr>
              <a:t>n</a:t>
            </a:r>
            <a:r>
              <a:rPr lang="en-US" altLang="en-US" sz="2000">
                <a:sym typeface="Symbol" panose="05050102010706020507" pitchFamily="18" charset="2"/>
              </a:rPr>
              <a:t>lg</a:t>
            </a:r>
            <a:r>
              <a:rPr lang="en-US" altLang="en-US" sz="2000" i="1">
                <a:sym typeface="Symbol" panose="05050102010706020507" pitchFamily="18" charset="2"/>
              </a:rPr>
              <a:t>n</a:t>
            </a:r>
            <a:r>
              <a:rPr lang="en-US" altLang="en-US" sz="2000">
                <a:sym typeface="Symbol" panose="05050102010706020507" pitchFamily="18" charset="2"/>
              </a:rPr>
              <a:t>) </a:t>
            </a:r>
            <a:r>
              <a:rPr lang="en-US" altLang="en-US" sz="2000">
                <a:sym typeface="Wingdings" panose="05000000000000000000" pitchFamily="2" charset="2"/>
              </a:rPr>
              <a:t> </a:t>
            </a:r>
            <a:r>
              <a:rPr lang="en-US" altLang="en-US" sz="2000" b="1">
                <a:sym typeface="Symbol" panose="05050102010706020507" pitchFamily="18" charset="2"/>
              </a:rPr>
              <a:t></a:t>
            </a:r>
            <a:r>
              <a:rPr lang="en-US" altLang="en-US" sz="2000">
                <a:sym typeface="Symbol" panose="05050102010706020507" pitchFamily="18" charset="2"/>
              </a:rPr>
              <a:t>(</a:t>
            </a:r>
            <a:r>
              <a:rPr lang="en-US" altLang="en-US" sz="2000" i="1">
                <a:sym typeface="Symbol" panose="05050102010706020507" pitchFamily="18" charset="2"/>
              </a:rPr>
              <a:t>n</a:t>
            </a:r>
            <a:r>
              <a:rPr lang="en-US" altLang="en-US" sz="2000" i="1" baseline="30000">
                <a:sym typeface="Symbol" panose="05050102010706020507" pitchFamily="18" charset="2"/>
              </a:rPr>
              <a:t>2</a:t>
            </a:r>
            <a:r>
              <a:rPr lang="en-US" altLang="en-US" sz="2000">
                <a:sym typeface="Symbol" panose="05050102010706020507" pitchFamily="18" charset="2"/>
              </a:rPr>
              <a:t>)</a:t>
            </a:r>
          </a:p>
        </p:txBody>
      </p:sp>
      <p:sp>
        <p:nvSpPr>
          <p:cNvPr id="2" name="Footer Placeholder 1">
            <a:extLst>
              <a:ext uri="{FF2B5EF4-FFF2-40B4-BE49-F238E27FC236}">
                <a16:creationId xmlns:a16="http://schemas.microsoft.com/office/drawing/2014/main" id="{6E7D5F76-3A9D-4939-94F2-A4EDB399DE21}"/>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D8AC1EB7-6132-449B-8093-5B3C376A086C}"/>
              </a:ext>
            </a:extLst>
          </p:cNvPr>
          <p:cNvSpPr>
            <a:spLocks noGrp="1"/>
          </p:cNvSpPr>
          <p:nvPr>
            <p:ph type="sldNum" sz="quarter" idx="12"/>
          </p:nvPr>
        </p:nvSpPr>
        <p:spPr/>
        <p:txBody>
          <a:bodyPr/>
          <a:lstStyle/>
          <a:p>
            <a:fld id="{F77949E5-1BAD-489A-B609-56188B994930}" type="slidenum">
              <a:rPr lang="en-US" altLang="en-US" smtClean="0"/>
              <a:pPr/>
              <a:t>51</a:t>
            </a:fld>
            <a:endParaRPr lang="en-US" altLang="en-US"/>
          </a:p>
        </p:txBody>
      </p:sp>
      <p:pic>
        <p:nvPicPr>
          <p:cNvPr id="6" name="Picture 5" descr="A drawing of a face&#10;&#10;Description automatically generated">
            <a:extLst>
              <a:ext uri="{FF2B5EF4-FFF2-40B4-BE49-F238E27FC236}">
                <a16:creationId xmlns:a16="http://schemas.microsoft.com/office/drawing/2014/main" id="{55F5BB31-57C2-476E-8712-618D330F2E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584002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263B805-F93B-49DB-9C2F-BF10727463A1}"/>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3315" name="Rectangle 3">
            <a:extLst>
              <a:ext uri="{FF2B5EF4-FFF2-40B4-BE49-F238E27FC236}">
                <a16:creationId xmlns:a16="http://schemas.microsoft.com/office/drawing/2014/main" id="{A394522F-6EDE-4DD0-9B9D-13F89FB978AF}"/>
              </a:ext>
            </a:extLst>
          </p:cNvPr>
          <p:cNvSpPr>
            <a:spLocks noGrp="1" noChangeArrowheads="1"/>
          </p:cNvSpPr>
          <p:nvPr>
            <p:ph type="body" idx="1"/>
          </p:nvPr>
        </p:nvSpPr>
        <p:spPr/>
        <p:txBody>
          <a:bodyPr/>
          <a:lstStyle/>
          <a:p>
            <a:pPr eaLnBrk="1" hangingPunct="1"/>
            <a:r>
              <a:rPr lang="en-US" altLang="en-US">
                <a:sym typeface="Symbol" panose="05050102010706020507" pitchFamily="18" charset="2"/>
              </a:rPr>
              <a:t>Problem: Lower-order terms may defeat mathematical induction of substitution method</a:t>
            </a:r>
          </a:p>
          <a:p>
            <a:pPr eaLnBrk="1" hangingPunct="1"/>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2</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+ 1</a:t>
            </a:r>
          </a:p>
          <a:p>
            <a:pPr lvl="1" eaLnBrk="1" hangingPunct="1"/>
            <a:r>
              <a:rPr lang="en-US" altLang="en-US">
                <a:sym typeface="Symbol" panose="05050102010706020507" pitchFamily="18" charset="2"/>
              </a:rPr>
              <a:t>Guess: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a:t>
            </a:r>
            <a:r>
              <a:rPr lang="en-US" altLang="en-US" b="1">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p>
          <a:p>
            <a:pPr lvl="1" eaLnBrk="1" hangingPunct="1"/>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 for some </a:t>
            </a:r>
            <a:r>
              <a:rPr lang="en-US" altLang="en-US" i="1">
                <a:sym typeface="Symbol" panose="05050102010706020507" pitchFamily="18" charset="2"/>
              </a:rPr>
              <a:t>c</a:t>
            </a:r>
            <a:r>
              <a:rPr lang="en-US" altLang="en-US">
                <a:sym typeface="Symbol" panose="05050102010706020507" pitchFamily="18" charset="2"/>
              </a:rPr>
              <a:t> &gt; 0</a:t>
            </a:r>
          </a:p>
          <a:p>
            <a:pPr lvl="1" eaLnBrk="1" hangingPunct="1"/>
            <a:r>
              <a:rPr lang="en-US" altLang="en-US">
                <a:sym typeface="Symbol" panose="05050102010706020507" pitchFamily="18" charset="2"/>
              </a:rPr>
              <a:t>Assume: </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a:t>
            </a:r>
          </a:p>
        </p:txBody>
      </p:sp>
      <p:sp>
        <p:nvSpPr>
          <p:cNvPr id="2" name="Footer Placeholder 1">
            <a:extLst>
              <a:ext uri="{FF2B5EF4-FFF2-40B4-BE49-F238E27FC236}">
                <a16:creationId xmlns:a16="http://schemas.microsoft.com/office/drawing/2014/main" id="{654AEB5C-B484-4FBC-A2A4-AA1A45D13244}"/>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F7017D0E-CD98-4C26-B481-E7C60530AF41}"/>
              </a:ext>
            </a:extLst>
          </p:cNvPr>
          <p:cNvSpPr>
            <a:spLocks noGrp="1"/>
          </p:cNvSpPr>
          <p:nvPr>
            <p:ph type="sldNum" sz="quarter" idx="12"/>
          </p:nvPr>
        </p:nvSpPr>
        <p:spPr/>
        <p:txBody>
          <a:bodyPr/>
          <a:lstStyle/>
          <a:p>
            <a:fld id="{F77949E5-1BAD-489A-B609-56188B994930}" type="slidenum">
              <a:rPr lang="en-US" altLang="en-US" smtClean="0"/>
              <a:pPr/>
              <a:t>52</a:t>
            </a:fld>
            <a:endParaRPr lang="en-US" altLang="en-US"/>
          </a:p>
        </p:txBody>
      </p:sp>
      <p:pic>
        <p:nvPicPr>
          <p:cNvPr id="6" name="Picture 5" descr="A drawing of a face&#10;&#10;Description automatically generated">
            <a:extLst>
              <a:ext uri="{FF2B5EF4-FFF2-40B4-BE49-F238E27FC236}">
                <a16:creationId xmlns:a16="http://schemas.microsoft.com/office/drawing/2014/main" id="{9285D211-8F7D-44EA-9097-F531CE39E0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000462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1BF011A-D387-4111-AB8D-6447CB3C8CD9}"/>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endParaRPr lang="en-US" altLang="en-US" b="1">
              <a:sym typeface="Symbol" panose="05050102010706020507" pitchFamily="18" charset="2"/>
            </a:endParaRPr>
          </a:p>
        </p:txBody>
      </p:sp>
      <p:sp>
        <p:nvSpPr>
          <p:cNvPr id="14339" name="Rectangle 3">
            <a:extLst>
              <a:ext uri="{FF2B5EF4-FFF2-40B4-BE49-F238E27FC236}">
                <a16:creationId xmlns:a16="http://schemas.microsoft.com/office/drawing/2014/main" id="{72EF4FCE-510D-4082-AAF6-47326C71F0AA}"/>
              </a:ext>
            </a:extLst>
          </p:cNvPr>
          <p:cNvSpPr>
            <a:spLocks noGrp="1" noChangeArrowheads="1"/>
          </p:cNvSpPr>
          <p:nvPr>
            <p:ph type="body" idx="1"/>
          </p:nvPr>
        </p:nvSpPr>
        <p:spPr/>
        <p:txBody>
          <a:bodyPr/>
          <a:lstStyle/>
          <a:p>
            <a:pPr lvl="1" eaLnBrk="1" hangingPunct="1"/>
            <a:r>
              <a:rPr lang="en-US" altLang="en-US">
                <a:sym typeface="Symbol" panose="05050102010706020507" pitchFamily="18" charset="2"/>
              </a:rPr>
              <a:t>Substitute:  into original recurrence</a:t>
            </a:r>
          </a:p>
          <a:p>
            <a:pPr lvl="2" eaLnBrk="1" hangingPunct="1"/>
            <a:r>
              <a:rPr lang="en-US" altLang="en-US" i="1">
                <a:sym typeface="Symbol" panose="05050102010706020507" pitchFamily="18" charset="2"/>
              </a:rPr>
              <a:t>T</a:t>
            </a:r>
            <a:r>
              <a:rPr lang="en-US" altLang="en-US">
                <a:sym typeface="Symbol" panose="05050102010706020507" pitchFamily="18" charset="2"/>
              </a:rPr>
              <a:t>(n) </a:t>
            </a:r>
            <a:r>
              <a:rPr lang="en-US" altLang="en-US" b="1">
                <a:sym typeface="Symbol" panose="05050102010706020507" pitchFamily="18" charset="2"/>
              </a:rPr>
              <a:t></a:t>
            </a:r>
            <a:r>
              <a:rPr lang="en-US" altLang="en-US">
                <a:sym typeface="Symbol" panose="05050102010706020507" pitchFamily="18" charset="2"/>
              </a:rPr>
              <a:t> 2</a:t>
            </a:r>
            <a:r>
              <a:rPr lang="en-US" altLang="en-US" i="1">
                <a:sym typeface="Symbol" panose="05050102010706020507" pitchFamily="18" charset="2"/>
              </a:rPr>
              <a:t>c</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+ 1</a:t>
            </a:r>
          </a:p>
          <a:p>
            <a:pPr lvl="2" eaLnBrk="1" hangingPunct="1"/>
            <a:r>
              <a:rPr lang="en-US" altLang="en-US" b="1">
                <a:sym typeface="Symbol" panose="05050102010706020507" pitchFamily="18" charset="2"/>
              </a:rPr>
              <a:t>       </a:t>
            </a:r>
            <a:r>
              <a:rPr lang="en-US" altLang="en-US">
                <a:sym typeface="Symbol" panose="05050102010706020507" pitchFamily="18" charset="2"/>
              </a:rPr>
              <a:t>=</a:t>
            </a:r>
            <a:r>
              <a:rPr lang="en-US" altLang="en-US" b="1">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 + 1 </a:t>
            </a:r>
          </a:p>
          <a:p>
            <a:pPr lvl="2" eaLnBrk="1" hangingPunct="1"/>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p>
          <a:p>
            <a:pPr lvl="1" eaLnBrk="1" hangingPunct="1"/>
            <a:r>
              <a:rPr lang="en-US" altLang="en-US">
                <a:sym typeface="Symbol" panose="05050102010706020507" pitchFamily="18" charset="2"/>
              </a:rPr>
              <a:t>i.e. it is NOT the same as what we were trying to show</a:t>
            </a:r>
          </a:p>
          <a:p>
            <a:pPr lvl="2" eaLnBrk="1" hangingPunct="1"/>
            <a:r>
              <a:rPr lang="en-US" altLang="en-US">
                <a:sym typeface="Symbol" panose="05050102010706020507" pitchFamily="18" charset="2"/>
              </a:rPr>
              <a:t>and we cannot just remove the +1</a:t>
            </a:r>
          </a:p>
        </p:txBody>
      </p:sp>
      <p:sp>
        <p:nvSpPr>
          <p:cNvPr id="14340" name="Line 4">
            <a:extLst>
              <a:ext uri="{FF2B5EF4-FFF2-40B4-BE49-F238E27FC236}">
                <a16:creationId xmlns:a16="http://schemas.microsoft.com/office/drawing/2014/main" id="{A10ECD49-1ACE-4B6A-A4F8-68071C95D2AD}"/>
              </a:ext>
            </a:extLst>
          </p:cNvPr>
          <p:cNvSpPr>
            <a:spLocks noChangeShapeType="1"/>
          </p:cNvSpPr>
          <p:nvPr/>
        </p:nvSpPr>
        <p:spPr bwMode="auto">
          <a:xfrm flipH="1">
            <a:off x="4495800" y="3505200"/>
            <a:ext cx="22860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 name="Footer Placeholder 1">
            <a:extLst>
              <a:ext uri="{FF2B5EF4-FFF2-40B4-BE49-F238E27FC236}">
                <a16:creationId xmlns:a16="http://schemas.microsoft.com/office/drawing/2014/main" id="{C89C996B-E7DC-4240-A081-D3DEEB4489B4}"/>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135843B-81A2-4373-BC94-9E8A1D8B36D3}"/>
              </a:ext>
            </a:extLst>
          </p:cNvPr>
          <p:cNvSpPr>
            <a:spLocks noGrp="1"/>
          </p:cNvSpPr>
          <p:nvPr>
            <p:ph type="sldNum" sz="quarter" idx="12"/>
          </p:nvPr>
        </p:nvSpPr>
        <p:spPr/>
        <p:txBody>
          <a:bodyPr/>
          <a:lstStyle/>
          <a:p>
            <a:fld id="{F77949E5-1BAD-489A-B609-56188B994930}" type="slidenum">
              <a:rPr lang="en-US" altLang="en-US" smtClean="0"/>
              <a:pPr/>
              <a:t>53</a:t>
            </a:fld>
            <a:endParaRPr lang="en-US" altLang="en-US"/>
          </a:p>
        </p:txBody>
      </p:sp>
      <p:pic>
        <p:nvPicPr>
          <p:cNvPr id="7" name="Picture 6" descr="A drawing of a face&#10;&#10;Description automatically generated">
            <a:extLst>
              <a:ext uri="{FF2B5EF4-FFF2-40B4-BE49-F238E27FC236}">
                <a16:creationId xmlns:a16="http://schemas.microsoft.com/office/drawing/2014/main" id="{1044C6B4-D086-428B-9035-24DA701E3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20591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a:extLst>
              <a:ext uri="{FF2B5EF4-FFF2-40B4-BE49-F238E27FC236}">
                <a16:creationId xmlns:a16="http://schemas.microsoft.com/office/drawing/2014/main" id="{7DF38ED7-E01C-4EA5-93B1-CD92399D575C}"/>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5363" name="Rectangle 1027">
            <a:extLst>
              <a:ext uri="{FF2B5EF4-FFF2-40B4-BE49-F238E27FC236}">
                <a16:creationId xmlns:a16="http://schemas.microsoft.com/office/drawing/2014/main" id="{1E4C9488-0483-4EE6-A17B-20F33154FEFD}"/>
              </a:ext>
            </a:extLst>
          </p:cNvPr>
          <p:cNvSpPr>
            <a:spLocks noGrp="1" noChangeArrowheads="1"/>
          </p:cNvSpPr>
          <p:nvPr>
            <p:ph type="body" idx="1"/>
          </p:nvPr>
        </p:nvSpPr>
        <p:spPr/>
        <p:txBody>
          <a:bodyPr/>
          <a:lstStyle/>
          <a:p>
            <a:pPr eaLnBrk="1" hangingPunct="1"/>
            <a:r>
              <a:rPr lang="en-US" altLang="en-US">
                <a:sym typeface="Symbol" panose="05050102010706020507" pitchFamily="18" charset="2"/>
              </a:rPr>
              <a:t>Try subtracting a lower-order term</a:t>
            </a:r>
          </a:p>
          <a:p>
            <a:pPr lvl="1" eaLnBrk="1" hangingPunct="1"/>
            <a:r>
              <a:rPr lang="en-US" altLang="en-US">
                <a:sym typeface="Symbol" panose="05050102010706020507" pitchFamily="18" charset="2"/>
              </a:rPr>
              <a:t>Make a stronger inductive hypothesis</a:t>
            </a:r>
          </a:p>
          <a:p>
            <a:pPr lvl="1" eaLnBrk="1" hangingPunct="1"/>
            <a:r>
              <a:rPr lang="en-US" altLang="en-US">
                <a:sym typeface="Symbol" panose="05050102010706020507" pitchFamily="18" charset="2"/>
              </a:rPr>
              <a:t>We know that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b</a:t>
            </a:r>
            <a:r>
              <a:rPr lang="en-US" altLang="en-US">
                <a:sym typeface="Symbol" panose="05050102010706020507" pitchFamily="18" charset="2"/>
              </a:rPr>
              <a:t> </a:t>
            </a:r>
            <a:r>
              <a:rPr lang="en-US" altLang="en-US" b="1">
                <a:sym typeface="Symbol" panose="05050102010706020507" pitchFamily="18" charset="2"/>
              </a:rPr>
              <a:t> </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p>
          <a:p>
            <a:pPr lvl="1" eaLnBrk="1" hangingPunct="1"/>
            <a:r>
              <a:rPr lang="en-US" altLang="en-US">
                <a:sym typeface="Symbol" panose="05050102010706020507" pitchFamily="18" charset="2"/>
              </a:rPr>
              <a:t>Guess: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a:t>
            </a:r>
            <a:r>
              <a:rPr lang="en-US" altLang="en-US" b="1">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p>
          <a:p>
            <a:pPr lvl="1" eaLnBrk="1" hangingPunct="1"/>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b</a:t>
            </a:r>
            <a:r>
              <a:rPr lang="en-US" altLang="en-US">
                <a:sym typeface="Symbol" panose="05050102010706020507" pitchFamily="18" charset="2"/>
              </a:rPr>
              <a:t> where b </a:t>
            </a:r>
            <a:r>
              <a:rPr lang="en-US" altLang="en-US" b="1">
                <a:sym typeface="Symbol" panose="05050102010706020507" pitchFamily="18" charset="2"/>
              </a:rPr>
              <a:t></a:t>
            </a:r>
            <a:r>
              <a:rPr lang="en-US" altLang="en-US">
                <a:sym typeface="Symbol" panose="05050102010706020507" pitchFamily="18" charset="2"/>
              </a:rPr>
              <a:t> 0 is some constant</a:t>
            </a:r>
          </a:p>
          <a:p>
            <a:pPr lvl="1" eaLnBrk="1" hangingPunct="1"/>
            <a:r>
              <a:rPr lang="en-US" altLang="en-US">
                <a:sym typeface="Symbol" panose="05050102010706020507" pitchFamily="18" charset="2"/>
              </a:rPr>
              <a:t>Assume: </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b</a:t>
            </a:r>
          </a:p>
        </p:txBody>
      </p:sp>
      <p:sp>
        <p:nvSpPr>
          <p:cNvPr id="2" name="Footer Placeholder 1">
            <a:extLst>
              <a:ext uri="{FF2B5EF4-FFF2-40B4-BE49-F238E27FC236}">
                <a16:creationId xmlns:a16="http://schemas.microsoft.com/office/drawing/2014/main" id="{798572B6-9C06-4AC2-8844-62BBC5D6D92C}"/>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51815CE3-568F-4DCA-996E-6D229977BCD4}"/>
              </a:ext>
            </a:extLst>
          </p:cNvPr>
          <p:cNvSpPr>
            <a:spLocks noGrp="1"/>
          </p:cNvSpPr>
          <p:nvPr>
            <p:ph type="sldNum" sz="quarter" idx="12"/>
          </p:nvPr>
        </p:nvSpPr>
        <p:spPr/>
        <p:txBody>
          <a:bodyPr/>
          <a:lstStyle/>
          <a:p>
            <a:fld id="{F77949E5-1BAD-489A-B609-56188B994930}" type="slidenum">
              <a:rPr lang="en-US" altLang="en-US" smtClean="0"/>
              <a:pPr/>
              <a:t>54</a:t>
            </a:fld>
            <a:endParaRPr lang="en-US" altLang="en-US"/>
          </a:p>
        </p:txBody>
      </p:sp>
      <p:pic>
        <p:nvPicPr>
          <p:cNvPr id="6" name="Picture 5" descr="A drawing of a face&#10;&#10;Description automatically generated">
            <a:extLst>
              <a:ext uri="{FF2B5EF4-FFF2-40B4-BE49-F238E27FC236}">
                <a16:creationId xmlns:a16="http://schemas.microsoft.com/office/drawing/2014/main" id="{1E48D824-A7BE-4B34-AD7B-9157FD678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586732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57AFADC-10AF-4B93-B263-78615B0AFFF8}"/>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6387" name="Rectangle 3">
            <a:extLst>
              <a:ext uri="{FF2B5EF4-FFF2-40B4-BE49-F238E27FC236}">
                <a16:creationId xmlns:a16="http://schemas.microsoft.com/office/drawing/2014/main" id="{BA37F038-4D0A-4392-A69C-298A790D955F}"/>
              </a:ext>
            </a:extLst>
          </p:cNvPr>
          <p:cNvSpPr>
            <a:spLocks noGrp="1" noChangeArrowheads="1"/>
          </p:cNvSpPr>
          <p:nvPr>
            <p:ph type="body" idx="1"/>
          </p:nvPr>
        </p:nvSpPr>
        <p:spPr/>
        <p:txBody>
          <a:bodyPr/>
          <a:lstStyle/>
          <a:p>
            <a:pPr lvl="1" eaLnBrk="1" hangingPunct="1"/>
            <a:r>
              <a:rPr lang="en-US" altLang="en-US">
                <a:sym typeface="Symbol" panose="05050102010706020507" pitchFamily="18" charset="2"/>
              </a:rPr>
              <a:t>Substitute: into original recurrence</a:t>
            </a:r>
          </a:p>
          <a:p>
            <a:pPr lvl="2" eaLnBrk="1" hangingPunct="1">
              <a:lnSpc>
                <a:spcPct val="110000"/>
              </a:lnSpc>
            </a:pP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2</a:t>
            </a:r>
            <a:r>
              <a:rPr lang="en-US" altLang="en-US" i="1">
                <a:sym typeface="Symbol" panose="05050102010706020507" pitchFamily="18" charset="2"/>
              </a:rPr>
              <a:t>T</a:t>
            </a:r>
            <a:r>
              <a:rPr lang="en-US" altLang="en-US">
                <a:sym typeface="Symbol" panose="05050102010706020507" pitchFamily="18" charset="2"/>
              </a:rPr>
              <a:t>(</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+ 1</a:t>
            </a:r>
            <a:endParaRPr lang="en-US" altLang="en-US" i="1">
              <a:sym typeface="Symbol" panose="05050102010706020507" pitchFamily="18" charset="2"/>
            </a:endParaRPr>
          </a:p>
          <a:p>
            <a:pPr lvl="2" eaLnBrk="1" hangingPunct="1">
              <a:lnSpc>
                <a:spcPct val="110000"/>
              </a:lnSpc>
            </a:pPr>
            <a:r>
              <a:rPr lang="en-US" altLang="en-US" i="1">
                <a:sym typeface="Symbol" panose="05050102010706020507" pitchFamily="18" charset="2"/>
              </a:rPr>
              <a:t>T</a:t>
            </a:r>
            <a:r>
              <a:rPr lang="en-US" altLang="en-US">
                <a:sym typeface="Symbol" panose="05050102010706020507" pitchFamily="18" charset="2"/>
              </a:rPr>
              <a:t>(n) </a:t>
            </a:r>
            <a:r>
              <a:rPr lang="en-US" altLang="en-US" b="1">
                <a:sym typeface="Symbol" panose="05050102010706020507" pitchFamily="18" charset="2"/>
              </a:rPr>
              <a:t></a:t>
            </a:r>
            <a:r>
              <a:rPr lang="en-US" altLang="en-US">
                <a:sym typeface="Symbol" panose="05050102010706020507" pitchFamily="18" charset="2"/>
              </a:rPr>
              <a:t> 2(</a:t>
            </a:r>
            <a:r>
              <a:rPr lang="en-US" altLang="en-US" i="1">
                <a:sym typeface="Symbol" panose="05050102010706020507" pitchFamily="18" charset="2"/>
              </a:rPr>
              <a:t>c</a:t>
            </a:r>
            <a:r>
              <a:rPr lang="en-US" altLang="en-US" i="1" baseline="30000">
                <a:sym typeface="Symbol" panose="05050102010706020507" pitchFamily="18" charset="2"/>
              </a:rPr>
              <a:t>n</a:t>
            </a:r>
            <a:r>
              <a:rPr lang="en-US" altLang="en-US">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b</a:t>
            </a:r>
            <a:r>
              <a:rPr lang="en-US" altLang="en-US">
                <a:sym typeface="Symbol" panose="05050102010706020507" pitchFamily="18" charset="2"/>
              </a:rPr>
              <a:t>) + 1</a:t>
            </a:r>
          </a:p>
          <a:p>
            <a:pPr lvl="2" eaLnBrk="1" hangingPunct="1">
              <a:lnSpc>
                <a:spcPct val="110000"/>
              </a:lnSpc>
            </a:pPr>
            <a:r>
              <a:rPr lang="en-US" altLang="en-US">
                <a:sym typeface="Symbol" panose="05050102010706020507" pitchFamily="18" charset="2"/>
              </a:rPr>
              <a:t>        = cn –2b +1</a:t>
            </a:r>
          </a:p>
          <a:p>
            <a:pPr lvl="2" eaLnBrk="1" hangingPunct="1">
              <a:lnSpc>
                <a:spcPct val="110000"/>
              </a:lnSpc>
            </a:pP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cn – b</a:t>
            </a:r>
          </a:p>
        </p:txBody>
      </p:sp>
      <p:sp>
        <p:nvSpPr>
          <p:cNvPr id="16388" name="AutoShape 4">
            <a:extLst>
              <a:ext uri="{FF2B5EF4-FFF2-40B4-BE49-F238E27FC236}">
                <a16:creationId xmlns:a16="http://schemas.microsoft.com/office/drawing/2014/main" id="{58BB8653-9F5C-448A-B9C2-717280296163}"/>
              </a:ext>
            </a:extLst>
          </p:cNvPr>
          <p:cNvSpPr>
            <a:spLocks noChangeArrowheads="1"/>
          </p:cNvSpPr>
          <p:nvPr/>
        </p:nvSpPr>
        <p:spPr bwMode="auto">
          <a:xfrm>
            <a:off x="7772400" y="4114800"/>
            <a:ext cx="2133600" cy="2057400"/>
          </a:xfrm>
          <a:prstGeom prst="wedgeRoundRectCallout">
            <a:avLst>
              <a:gd name="adj1" fmla="val -142264"/>
              <a:gd name="adj2" fmla="val -43829"/>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t>cn –2b + 1 will be less than </a:t>
            </a:r>
          </a:p>
          <a:p>
            <a:pPr algn="ctr" eaLnBrk="1" hangingPunct="1">
              <a:spcBef>
                <a:spcPct val="0"/>
              </a:spcBef>
              <a:buClrTx/>
              <a:buSzTx/>
              <a:buFontTx/>
              <a:buNone/>
            </a:pPr>
            <a:r>
              <a:rPr lang="en-US" altLang="en-US" sz="2400"/>
              <a:t>cn – b </a:t>
            </a:r>
          </a:p>
          <a:p>
            <a:pPr algn="ctr" eaLnBrk="1" hangingPunct="1">
              <a:spcBef>
                <a:spcPct val="0"/>
              </a:spcBef>
              <a:buClrTx/>
              <a:buSzTx/>
              <a:buFontTx/>
              <a:buNone/>
            </a:pPr>
            <a:r>
              <a:rPr lang="en-US" altLang="en-US" sz="2800" b="1"/>
              <a:t>if b </a:t>
            </a:r>
            <a:r>
              <a:rPr lang="en-US" altLang="en-US" sz="2800" b="1">
                <a:sym typeface="Symbol" panose="05050102010706020507" pitchFamily="18" charset="2"/>
              </a:rPr>
              <a:t> 1</a:t>
            </a:r>
          </a:p>
        </p:txBody>
      </p:sp>
      <p:sp>
        <p:nvSpPr>
          <p:cNvPr id="2" name="Footer Placeholder 1">
            <a:extLst>
              <a:ext uri="{FF2B5EF4-FFF2-40B4-BE49-F238E27FC236}">
                <a16:creationId xmlns:a16="http://schemas.microsoft.com/office/drawing/2014/main" id="{B0F93785-C93D-44F1-ADF1-B1C5AA25AAB2}"/>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ED9C094-0C88-4997-88A0-14A264A752D8}"/>
              </a:ext>
            </a:extLst>
          </p:cNvPr>
          <p:cNvSpPr>
            <a:spLocks noGrp="1"/>
          </p:cNvSpPr>
          <p:nvPr>
            <p:ph type="sldNum" sz="quarter" idx="12"/>
          </p:nvPr>
        </p:nvSpPr>
        <p:spPr/>
        <p:txBody>
          <a:bodyPr/>
          <a:lstStyle/>
          <a:p>
            <a:fld id="{F77949E5-1BAD-489A-B609-56188B994930}" type="slidenum">
              <a:rPr lang="en-US" altLang="en-US" smtClean="0"/>
              <a:pPr/>
              <a:t>55</a:t>
            </a:fld>
            <a:endParaRPr lang="en-US" altLang="en-US"/>
          </a:p>
        </p:txBody>
      </p:sp>
      <p:pic>
        <p:nvPicPr>
          <p:cNvPr id="7" name="Picture 6" descr="A drawing of a face&#10;&#10;Description automatically generated">
            <a:extLst>
              <a:ext uri="{FF2B5EF4-FFF2-40B4-BE49-F238E27FC236}">
                <a16:creationId xmlns:a16="http://schemas.microsoft.com/office/drawing/2014/main" id="{6624F64C-0B1E-46C5-B533-4F89015D01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097151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6888E1C-8417-4A01-B96A-37726A25B859}"/>
              </a:ext>
            </a:extLst>
          </p:cNvPr>
          <p:cNvSpPr>
            <a:spLocks noGrp="1" noChangeArrowheads="1"/>
          </p:cNvSpPr>
          <p:nvPr>
            <p:ph type="title"/>
          </p:nvPr>
        </p:nvSpPr>
        <p:spPr/>
        <p:txBody>
          <a:bodyPr/>
          <a:lstStyle/>
          <a:p>
            <a:pPr eaLnBrk="1" hangingPunct="1">
              <a:lnSpc>
                <a:spcPct val="110000"/>
              </a:lnSpc>
            </a:pPr>
            <a:r>
              <a:rPr lang="en-US" altLang="en-US">
                <a:sym typeface="Symbol" panose="05050102010706020507" pitchFamily="18" charset="2"/>
              </a:rPr>
              <a:t>Substitution Method (cont)</a:t>
            </a:r>
          </a:p>
        </p:txBody>
      </p:sp>
      <p:sp>
        <p:nvSpPr>
          <p:cNvPr id="17411" name="Rectangle 3">
            <a:extLst>
              <a:ext uri="{FF2B5EF4-FFF2-40B4-BE49-F238E27FC236}">
                <a16:creationId xmlns:a16="http://schemas.microsoft.com/office/drawing/2014/main" id="{7C51AF54-462B-4A95-BD85-EF762A2CF1F9}"/>
              </a:ext>
            </a:extLst>
          </p:cNvPr>
          <p:cNvSpPr>
            <a:spLocks noGrp="1" noChangeArrowheads="1"/>
          </p:cNvSpPr>
          <p:nvPr>
            <p:ph type="body" idx="1"/>
          </p:nvPr>
        </p:nvSpPr>
        <p:spPr/>
        <p:txBody>
          <a:bodyPr/>
          <a:lstStyle/>
          <a:p>
            <a:pPr eaLnBrk="1" hangingPunct="1">
              <a:lnSpc>
                <a:spcPct val="80000"/>
              </a:lnSpc>
            </a:pPr>
            <a:r>
              <a:rPr lang="en-US" altLang="en-US">
                <a:sym typeface="Symbol" panose="05050102010706020507" pitchFamily="18" charset="2"/>
              </a:rPr>
              <a:t>Example: Factorial</a:t>
            </a:r>
          </a:p>
          <a:p>
            <a:pPr lvl="1" eaLnBrk="1" hangingPunct="1">
              <a:lnSpc>
                <a:spcPct val="80000"/>
              </a:lnSpc>
              <a:buFont typeface="Symbol" panose="05050102010706020507" pitchFamily="18" charset="2"/>
              <a:buNone/>
            </a:pPr>
            <a:r>
              <a:rPr lang="en-US" altLang="en-US">
                <a:sym typeface="Symbol" panose="05050102010706020507" pitchFamily="18" charset="2"/>
              </a:rPr>
              <a:t>Fact(n)</a:t>
            </a:r>
          </a:p>
          <a:p>
            <a:pPr lvl="1" eaLnBrk="1" hangingPunct="1">
              <a:lnSpc>
                <a:spcPct val="80000"/>
              </a:lnSpc>
              <a:buFont typeface="Symbol" panose="05050102010706020507" pitchFamily="18" charset="2"/>
              <a:buNone/>
            </a:pPr>
            <a:r>
              <a:rPr lang="en-US" altLang="en-US">
                <a:sym typeface="Symbol" panose="05050102010706020507" pitchFamily="18" charset="2"/>
              </a:rPr>
              <a:t>	if n &lt; 1</a:t>
            </a:r>
          </a:p>
          <a:p>
            <a:pPr lvl="1" eaLnBrk="1" hangingPunct="1">
              <a:lnSpc>
                <a:spcPct val="80000"/>
              </a:lnSpc>
              <a:buFont typeface="Symbol" panose="05050102010706020507" pitchFamily="18" charset="2"/>
              <a:buNone/>
            </a:pPr>
            <a:r>
              <a:rPr lang="en-US" altLang="en-US">
                <a:sym typeface="Symbol" panose="05050102010706020507" pitchFamily="18" charset="2"/>
              </a:rPr>
              <a:t>	     return 1</a:t>
            </a:r>
          </a:p>
          <a:p>
            <a:pPr lvl="1" eaLnBrk="1" hangingPunct="1">
              <a:lnSpc>
                <a:spcPct val="80000"/>
              </a:lnSpc>
              <a:buFont typeface="Symbol" panose="05050102010706020507" pitchFamily="18" charset="2"/>
              <a:buNone/>
            </a:pPr>
            <a:r>
              <a:rPr lang="en-US" altLang="en-US">
                <a:sym typeface="Symbol" panose="05050102010706020507" pitchFamily="18" charset="2"/>
              </a:rPr>
              <a:t>	else</a:t>
            </a:r>
          </a:p>
          <a:p>
            <a:pPr lvl="1" eaLnBrk="1" hangingPunct="1">
              <a:lnSpc>
                <a:spcPct val="80000"/>
              </a:lnSpc>
              <a:buFont typeface="Symbol" panose="05050102010706020507" pitchFamily="18" charset="2"/>
              <a:buNone/>
            </a:pPr>
            <a:r>
              <a:rPr lang="en-US" altLang="en-US">
                <a:sym typeface="Symbol" panose="05050102010706020507" pitchFamily="18" charset="2"/>
              </a:rPr>
              <a:t>	    return n * fact(n-1)</a:t>
            </a:r>
          </a:p>
          <a:p>
            <a:pPr lvl="1" eaLnBrk="1" hangingPunct="1"/>
            <a:r>
              <a:rPr lang="en-US" altLang="en-US" i="1"/>
              <a:t>T</a:t>
            </a:r>
            <a:r>
              <a:rPr lang="en-US" altLang="en-US"/>
              <a:t>(</a:t>
            </a:r>
            <a:r>
              <a:rPr lang="en-US" altLang="en-US" i="1"/>
              <a:t>n</a:t>
            </a:r>
            <a:r>
              <a:rPr lang="en-US" altLang="en-US"/>
              <a:t>) =   </a:t>
            </a:r>
            <a:r>
              <a:rPr lang="en-US" altLang="en-US">
                <a:sym typeface="Symbol" panose="05050102010706020507" pitchFamily="18" charset="2"/>
              </a:rPr>
              <a:t>(1)			if n = 0</a:t>
            </a:r>
          </a:p>
          <a:p>
            <a:pPr lvl="1" eaLnBrk="1" hangingPunct="1">
              <a:buFont typeface="Symbol" panose="05050102010706020507" pitchFamily="18" charset="2"/>
              <a:buNone/>
            </a:pPr>
            <a:r>
              <a:rPr lang="en-US" altLang="en-US">
                <a:sym typeface="Symbol" panose="05050102010706020507" pitchFamily="18" charset="2"/>
              </a:rPr>
              <a:t>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n-1</a:t>
            </a:r>
            <a:r>
              <a:rPr lang="en-US" altLang="en-US">
                <a:sym typeface="Symbol" panose="05050102010706020507" pitchFamily="18" charset="2"/>
              </a:rPr>
              <a:t>) + (1)	if n &gt; 0</a:t>
            </a:r>
          </a:p>
        </p:txBody>
      </p:sp>
      <p:sp>
        <p:nvSpPr>
          <p:cNvPr id="17412" name="AutoShape 4">
            <a:extLst>
              <a:ext uri="{FF2B5EF4-FFF2-40B4-BE49-F238E27FC236}">
                <a16:creationId xmlns:a16="http://schemas.microsoft.com/office/drawing/2014/main" id="{E0A8008C-A367-4674-96A6-241C45D798D1}"/>
              </a:ext>
            </a:extLst>
          </p:cNvPr>
          <p:cNvSpPr>
            <a:spLocks/>
          </p:cNvSpPr>
          <p:nvPr/>
        </p:nvSpPr>
        <p:spPr bwMode="auto">
          <a:xfrm>
            <a:off x="4572000" y="4648200"/>
            <a:ext cx="76200" cy="914400"/>
          </a:xfrm>
          <a:prstGeom prst="leftBrace">
            <a:avLst>
              <a:gd name="adj1" fmla="val 10000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A42C82E6-7AD9-41F7-ABCA-1D860E4AB64D}"/>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1D1C940-7049-414E-9DBD-62800E00FE94}"/>
              </a:ext>
            </a:extLst>
          </p:cNvPr>
          <p:cNvSpPr>
            <a:spLocks noGrp="1"/>
          </p:cNvSpPr>
          <p:nvPr>
            <p:ph type="sldNum" sz="quarter" idx="12"/>
          </p:nvPr>
        </p:nvSpPr>
        <p:spPr/>
        <p:txBody>
          <a:bodyPr/>
          <a:lstStyle/>
          <a:p>
            <a:fld id="{F77949E5-1BAD-489A-B609-56188B994930}" type="slidenum">
              <a:rPr lang="en-US" altLang="en-US" smtClean="0"/>
              <a:pPr/>
              <a:t>56</a:t>
            </a:fld>
            <a:endParaRPr lang="en-US" altLang="en-US"/>
          </a:p>
        </p:txBody>
      </p:sp>
      <p:pic>
        <p:nvPicPr>
          <p:cNvPr id="7" name="Picture 6" descr="A drawing of a face&#10;&#10;Description automatically generated">
            <a:extLst>
              <a:ext uri="{FF2B5EF4-FFF2-40B4-BE49-F238E27FC236}">
                <a16:creationId xmlns:a16="http://schemas.microsoft.com/office/drawing/2014/main" id="{BE87C966-D1AE-4250-B88F-B55B285F94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841926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2777068-7AFF-4BC0-B367-E986F9DF172A}"/>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8435" name="Rectangle 3">
            <a:extLst>
              <a:ext uri="{FF2B5EF4-FFF2-40B4-BE49-F238E27FC236}">
                <a16:creationId xmlns:a16="http://schemas.microsoft.com/office/drawing/2014/main" id="{26E8A74B-E6AB-43EE-9575-267D85942AE3}"/>
              </a:ext>
            </a:extLst>
          </p:cNvPr>
          <p:cNvSpPr>
            <a:spLocks noGrp="1" noChangeArrowheads="1"/>
          </p:cNvSpPr>
          <p:nvPr>
            <p:ph type="body" idx="1"/>
          </p:nvPr>
        </p:nvSpPr>
        <p:spPr/>
        <p:txBody>
          <a:bodyPr/>
          <a:lstStyle/>
          <a:p>
            <a:pPr lvl="1" eaLnBrk="1" hangingPunct="1">
              <a:lnSpc>
                <a:spcPct val="90000"/>
              </a:lnSpc>
            </a:pPr>
            <a:r>
              <a:rPr lang="en-US" altLang="en-US">
                <a:sym typeface="Symbol" panose="05050102010706020507" pitchFamily="18" charset="2"/>
              </a:rPr>
              <a:t>Guess: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a:t>
            </a:r>
            <a:r>
              <a:rPr lang="en-US" altLang="en-US" b="1">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p>
          <a:p>
            <a:pPr lvl="1" eaLnBrk="1" hangingPunct="1">
              <a:lnSpc>
                <a:spcPct val="90000"/>
              </a:lnSpc>
            </a:pPr>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endParaRPr lang="en-US" altLang="en-US">
              <a:sym typeface="Symbol" panose="05050102010706020507" pitchFamily="18" charset="2"/>
            </a:endParaRPr>
          </a:p>
          <a:p>
            <a:pPr lvl="1" eaLnBrk="1" hangingPunct="1">
              <a:lnSpc>
                <a:spcPct val="90000"/>
              </a:lnSpc>
            </a:pPr>
            <a:r>
              <a:rPr lang="en-US" altLang="en-US">
                <a:sym typeface="Symbol" panose="05050102010706020507" pitchFamily="18" charset="2"/>
              </a:rPr>
              <a:t>Assume: </a:t>
            </a:r>
            <a:r>
              <a:rPr lang="en-US" altLang="en-US" i="1">
                <a:sym typeface="Symbol" panose="05050102010706020507" pitchFamily="18" charset="2"/>
              </a:rPr>
              <a:t>T(n</a:t>
            </a:r>
            <a:r>
              <a:rPr lang="en-US" altLang="en-US">
                <a:sym typeface="Symbol" panose="05050102010706020507" pitchFamily="18" charset="2"/>
              </a:rPr>
              <a:t>-1</a:t>
            </a:r>
            <a:r>
              <a:rPr lang="en-US" altLang="en-US" i="1">
                <a:sym typeface="Symbol" panose="05050102010706020507" pitchFamily="18" charset="2"/>
              </a:rPr>
              <a:t>)</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-1)</a:t>
            </a:r>
          </a:p>
          <a:p>
            <a:pPr lvl="1" eaLnBrk="1" hangingPunct="1">
              <a:lnSpc>
                <a:spcPct val="90000"/>
              </a:lnSpc>
            </a:pPr>
            <a:r>
              <a:rPr lang="en-US" altLang="en-US">
                <a:sym typeface="Symbol" panose="05050102010706020507" pitchFamily="18" charset="2"/>
              </a:rPr>
              <a:t>Substitute: </a:t>
            </a:r>
            <a:r>
              <a:rPr lang="en-US" altLang="en-US" i="1">
                <a:sym typeface="Symbol" panose="05050102010706020507" pitchFamily="18" charset="2"/>
              </a:rPr>
              <a:t>T</a:t>
            </a:r>
            <a:r>
              <a:rPr lang="en-US" altLang="en-US">
                <a:sym typeface="Symbol" panose="05050102010706020507" pitchFamily="18" charset="2"/>
              </a:rPr>
              <a:t>(n)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-1) + (1)</a:t>
            </a:r>
          </a:p>
          <a:p>
            <a:pPr lvl="1" eaLnBrk="1" hangingPunct="1">
              <a:lnSpc>
                <a:spcPct val="90000"/>
              </a:lnSpc>
            </a:pPr>
            <a:r>
              <a:rPr lang="en-US" altLang="en-US">
                <a:sym typeface="Symbol" panose="05050102010706020507" pitchFamily="18" charset="2"/>
              </a:rPr>
              <a:t>                          =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c</a:t>
            </a:r>
            <a:r>
              <a:rPr lang="en-US" altLang="en-US">
                <a:sym typeface="Symbol" panose="05050102010706020507" pitchFamily="18" charset="2"/>
              </a:rPr>
              <a:t> + (1)</a:t>
            </a:r>
          </a:p>
          <a:p>
            <a:pPr lvl="1" eaLnBrk="1" hangingPunct="1">
              <a:lnSpc>
                <a:spcPct val="90000"/>
              </a:lnSpc>
            </a:pP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endParaRPr lang="en-US" altLang="en-US">
              <a:sym typeface="Symbol" panose="05050102010706020507" pitchFamily="18" charset="2"/>
            </a:endParaRPr>
          </a:p>
          <a:p>
            <a:pPr lvl="1" eaLnBrk="1" hangingPunct="1">
              <a:lnSpc>
                <a:spcPct val="90000"/>
              </a:lnSpc>
            </a:pPr>
            <a:r>
              <a:rPr lang="en-US" altLang="en-US">
                <a:sym typeface="Symbol" panose="05050102010706020507" pitchFamily="18" charset="2"/>
              </a:rPr>
              <a:t>Boundary conditions:</a:t>
            </a:r>
          </a:p>
          <a:p>
            <a:pPr lvl="2" eaLnBrk="1" hangingPunct="1">
              <a:lnSpc>
                <a:spcPct val="90000"/>
              </a:lnSpc>
            </a:pPr>
            <a:r>
              <a:rPr lang="en-US" altLang="en-US" i="1">
                <a:sym typeface="Symbol" panose="05050102010706020507" pitchFamily="18" charset="2"/>
              </a:rPr>
              <a:t>T</a:t>
            </a:r>
            <a:r>
              <a:rPr lang="en-US" altLang="en-US">
                <a:sym typeface="Symbol" panose="05050102010706020507" pitchFamily="18" charset="2"/>
              </a:rPr>
              <a:t>(1) = (1)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a:sym typeface="Symbol" panose="05050102010706020507" pitchFamily="18" charset="2"/>
              </a:rPr>
              <a:t> = </a:t>
            </a:r>
            <a:r>
              <a:rPr lang="en-US" altLang="en-US" i="1">
                <a:sym typeface="Symbol" panose="05050102010706020507" pitchFamily="18" charset="2"/>
              </a:rPr>
              <a:t>c</a:t>
            </a:r>
            <a:r>
              <a:rPr lang="en-US" altLang="en-US">
                <a:sym typeface="Symbol" panose="05050102010706020507" pitchFamily="18" charset="2"/>
              </a:rPr>
              <a:t> </a:t>
            </a:r>
            <a:r>
              <a:rPr lang="en-US" altLang="en-US" sz="3200">
                <a:sym typeface="Wingdings 2" panose="05020102010507070707" pitchFamily="18" charset="2"/>
              </a:rPr>
              <a:t></a:t>
            </a:r>
            <a:endParaRPr lang="en-US" altLang="en-US">
              <a:sym typeface="Symbol" panose="05050102010706020507" pitchFamily="18" charset="2"/>
            </a:endParaRPr>
          </a:p>
        </p:txBody>
      </p:sp>
      <p:sp>
        <p:nvSpPr>
          <p:cNvPr id="18436" name="AutoShape 4">
            <a:extLst>
              <a:ext uri="{FF2B5EF4-FFF2-40B4-BE49-F238E27FC236}">
                <a16:creationId xmlns:a16="http://schemas.microsoft.com/office/drawing/2014/main" id="{DE5CD809-543F-4F82-9DF4-61910F46171C}"/>
              </a:ext>
            </a:extLst>
          </p:cNvPr>
          <p:cNvSpPr>
            <a:spLocks noChangeArrowheads="1"/>
          </p:cNvSpPr>
          <p:nvPr/>
        </p:nvSpPr>
        <p:spPr bwMode="auto">
          <a:xfrm>
            <a:off x="8763000" y="3810000"/>
            <a:ext cx="1752600" cy="1219200"/>
          </a:xfrm>
          <a:prstGeom prst="wedgeRoundRectCallout">
            <a:avLst>
              <a:gd name="adj1" fmla="val -156792"/>
              <a:gd name="adj2" fmla="val 17579"/>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sym typeface="Symbol" panose="05050102010706020507" pitchFamily="18" charset="2"/>
              </a:rPr>
              <a:t>if </a:t>
            </a:r>
            <a:r>
              <a:rPr lang="en-US" altLang="en-US" sz="1800" i="1">
                <a:sym typeface="Symbol" panose="05050102010706020507" pitchFamily="18" charset="2"/>
              </a:rPr>
              <a:t>c</a:t>
            </a:r>
            <a:r>
              <a:rPr lang="en-US" altLang="en-US" sz="1800">
                <a:sym typeface="Symbol" panose="05050102010706020507" pitchFamily="18" charset="2"/>
              </a:rPr>
              <a:t> </a:t>
            </a:r>
            <a:r>
              <a:rPr lang="en-US" altLang="en-US" sz="1800" b="1">
                <a:sym typeface="Symbol" panose="05050102010706020507" pitchFamily="18" charset="2"/>
              </a:rPr>
              <a:t></a:t>
            </a:r>
            <a:r>
              <a:rPr lang="en-US" altLang="en-US" sz="1800">
                <a:sym typeface="Symbol" panose="05050102010706020507" pitchFamily="18" charset="2"/>
              </a:rPr>
              <a:t> (1)</a:t>
            </a:r>
            <a:r>
              <a:rPr lang="en-US" altLang="en-US" sz="1800">
                <a:latin typeface="Times New Roman" panose="02020603050405020304" pitchFamily="18" charset="0"/>
              </a:rPr>
              <a:t> </a:t>
            </a:r>
            <a:r>
              <a:rPr lang="en-US" altLang="en-US" sz="1800"/>
              <a:t>which is true for large enough </a:t>
            </a:r>
            <a:r>
              <a:rPr lang="en-US" altLang="en-US" sz="1800" i="1"/>
              <a:t>c</a:t>
            </a:r>
          </a:p>
        </p:txBody>
      </p:sp>
      <p:sp>
        <p:nvSpPr>
          <p:cNvPr id="2" name="Footer Placeholder 1">
            <a:extLst>
              <a:ext uri="{FF2B5EF4-FFF2-40B4-BE49-F238E27FC236}">
                <a16:creationId xmlns:a16="http://schemas.microsoft.com/office/drawing/2014/main" id="{ED64B244-D4BE-43F5-AE24-E5671DC54F76}"/>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110DB6FA-C4F6-4C2F-B4BC-BFBDF1ABA724}"/>
              </a:ext>
            </a:extLst>
          </p:cNvPr>
          <p:cNvSpPr>
            <a:spLocks noGrp="1"/>
          </p:cNvSpPr>
          <p:nvPr>
            <p:ph type="sldNum" sz="quarter" idx="12"/>
          </p:nvPr>
        </p:nvSpPr>
        <p:spPr/>
        <p:txBody>
          <a:bodyPr/>
          <a:lstStyle/>
          <a:p>
            <a:fld id="{F77949E5-1BAD-489A-B609-56188B994930}" type="slidenum">
              <a:rPr lang="en-US" altLang="en-US" smtClean="0"/>
              <a:pPr/>
              <a:t>57</a:t>
            </a:fld>
            <a:endParaRPr lang="en-US" altLang="en-US"/>
          </a:p>
        </p:txBody>
      </p:sp>
      <p:pic>
        <p:nvPicPr>
          <p:cNvPr id="7" name="Picture 6" descr="A drawing of a face&#10;&#10;Description automatically generated">
            <a:extLst>
              <a:ext uri="{FF2B5EF4-FFF2-40B4-BE49-F238E27FC236}">
                <a16:creationId xmlns:a16="http://schemas.microsoft.com/office/drawing/2014/main" id="{F202AAAB-E18A-4972-84F4-AFB2106BB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12021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7B6738B-FEF0-424E-8528-9FAA001E8241}"/>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19459" name="Rectangle 3">
            <a:extLst>
              <a:ext uri="{FF2B5EF4-FFF2-40B4-BE49-F238E27FC236}">
                <a16:creationId xmlns:a16="http://schemas.microsoft.com/office/drawing/2014/main" id="{20BA0548-7FF0-4D8C-9DFC-24DFABCC52E8}"/>
              </a:ext>
            </a:extLst>
          </p:cNvPr>
          <p:cNvSpPr>
            <a:spLocks noGrp="1" noChangeArrowheads="1"/>
          </p:cNvSpPr>
          <p:nvPr>
            <p:ph type="body" idx="1"/>
          </p:nvPr>
        </p:nvSpPr>
        <p:spPr/>
        <p:txBody>
          <a:bodyPr/>
          <a:lstStyle/>
          <a:p>
            <a:pPr eaLnBrk="1" hangingPunct="1">
              <a:lnSpc>
                <a:spcPct val="90000"/>
              </a:lnSpc>
            </a:pPr>
            <a:r>
              <a:rPr lang="en-US" altLang="en-US">
                <a:sym typeface="Symbol" panose="05050102010706020507" pitchFamily="18" charset="2"/>
              </a:rPr>
              <a:t>Example: Fibonacci</a:t>
            </a:r>
          </a:p>
          <a:p>
            <a:pPr lvl="1" eaLnBrk="1" hangingPunct="1">
              <a:lnSpc>
                <a:spcPct val="90000"/>
              </a:lnSpc>
              <a:buFont typeface="Symbol" panose="05050102010706020507" pitchFamily="18" charset="2"/>
              <a:buNone/>
            </a:pPr>
            <a:r>
              <a:rPr lang="en-US" altLang="en-US">
                <a:sym typeface="Symbol" panose="05050102010706020507" pitchFamily="18" charset="2"/>
              </a:rPr>
              <a:t>Fib(n)</a:t>
            </a:r>
          </a:p>
          <a:p>
            <a:pPr lvl="1" eaLnBrk="1" hangingPunct="1">
              <a:lnSpc>
                <a:spcPct val="90000"/>
              </a:lnSpc>
              <a:buFont typeface="Symbol" panose="05050102010706020507" pitchFamily="18" charset="2"/>
              <a:buNone/>
            </a:pPr>
            <a:r>
              <a:rPr lang="en-US" altLang="en-US">
                <a:sym typeface="Symbol" panose="05050102010706020507" pitchFamily="18" charset="2"/>
              </a:rPr>
              <a:t>	if n &lt; 2</a:t>
            </a:r>
          </a:p>
          <a:p>
            <a:pPr lvl="1" eaLnBrk="1" hangingPunct="1">
              <a:lnSpc>
                <a:spcPct val="90000"/>
              </a:lnSpc>
              <a:buFont typeface="Symbol" panose="05050102010706020507" pitchFamily="18" charset="2"/>
              <a:buNone/>
            </a:pPr>
            <a:r>
              <a:rPr lang="en-US" altLang="en-US">
                <a:sym typeface="Symbol" panose="05050102010706020507" pitchFamily="18" charset="2"/>
              </a:rPr>
              <a:t>	    return n</a:t>
            </a:r>
          </a:p>
          <a:p>
            <a:pPr lvl="1" eaLnBrk="1" hangingPunct="1">
              <a:lnSpc>
                <a:spcPct val="90000"/>
              </a:lnSpc>
              <a:buFont typeface="Symbol" panose="05050102010706020507" pitchFamily="18" charset="2"/>
              <a:buNone/>
            </a:pPr>
            <a:r>
              <a:rPr lang="en-US" altLang="en-US">
                <a:sym typeface="Symbol" panose="05050102010706020507" pitchFamily="18" charset="2"/>
              </a:rPr>
              <a:t>	else</a:t>
            </a:r>
          </a:p>
          <a:p>
            <a:pPr lvl="1" eaLnBrk="1" hangingPunct="1">
              <a:lnSpc>
                <a:spcPct val="90000"/>
              </a:lnSpc>
              <a:buFont typeface="Symbol" panose="05050102010706020507" pitchFamily="18" charset="2"/>
              <a:buNone/>
            </a:pPr>
            <a:r>
              <a:rPr lang="en-US" altLang="en-US">
                <a:sym typeface="Symbol" panose="05050102010706020507" pitchFamily="18" charset="2"/>
              </a:rPr>
              <a:t>	    return Fib(n-1) + Fib(n-2)</a:t>
            </a:r>
          </a:p>
          <a:p>
            <a:pPr lvl="1" eaLnBrk="1" hangingPunct="1">
              <a:lnSpc>
                <a:spcPct val="90000"/>
              </a:lnSpc>
            </a:pPr>
            <a:r>
              <a:rPr lang="en-US" altLang="en-US" i="1"/>
              <a:t>T</a:t>
            </a:r>
            <a:r>
              <a:rPr lang="en-US" altLang="en-US"/>
              <a:t>(</a:t>
            </a:r>
            <a:r>
              <a:rPr lang="en-US" altLang="en-US" i="1"/>
              <a:t>n</a:t>
            </a:r>
            <a:r>
              <a:rPr lang="en-US" altLang="en-US"/>
              <a:t>) =   </a:t>
            </a:r>
            <a:r>
              <a:rPr lang="en-US" altLang="en-US">
                <a:sym typeface="Symbol" panose="05050102010706020507" pitchFamily="18" charset="2"/>
              </a:rPr>
              <a:t>1				if n &lt; 2</a:t>
            </a:r>
          </a:p>
          <a:p>
            <a:pPr lvl="1" eaLnBrk="1" hangingPunct="1">
              <a:lnSpc>
                <a:spcPct val="90000"/>
              </a:lnSpc>
              <a:buFont typeface="Symbol" panose="05050102010706020507" pitchFamily="18" charset="2"/>
              <a:buNone/>
            </a:pPr>
            <a:r>
              <a:rPr lang="en-US" altLang="en-US">
                <a:sym typeface="Symbol" panose="05050102010706020507" pitchFamily="18" charset="2"/>
              </a:rPr>
              <a:t>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n-1</a:t>
            </a:r>
            <a:r>
              <a:rPr lang="en-US" altLang="en-US">
                <a:sym typeface="Symbol" panose="05050102010706020507" pitchFamily="18" charset="2"/>
              </a:rPr>
              <a:t>) +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n-2</a:t>
            </a:r>
            <a:r>
              <a:rPr lang="en-US" altLang="en-US">
                <a:sym typeface="Symbol" panose="05050102010706020507" pitchFamily="18" charset="2"/>
              </a:rPr>
              <a:t>) + (1)	if n </a:t>
            </a:r>
            <a:r>
              <a:rPr lang="en-US" altLang="en-US" b="1">
                <a:sym typeface="Symbol" panose="05050102010706020507" pitchFamily="18" charset="2"/>
              </a:rPr>
              <a:t></a:t>
            </a:r>
            <a:r>
              <a:rPr lang="en-US" altLang="en-US">
                <a:sym typeface="Symbol" panose="05050102010706020507" pitchFamily="18" charset="2"/>
              </a:rPr>
              <a:t> 2</a:t>
            </a:r>
          </a:p>
        </p:txBody>
      </p:sp>
      <p:sp>
        <p:nvSpPr>
          <p:cNvPr id="19460" name="AutoShape 4">
            <a:extLst>
              <a:ext uri="{FF2B5EF4-FFF2-40B4-BE49-F238E27FC236}">
                <a16:creationId xmlns:a16="http://schemas.microsoft.com/office/drawing/2014/main" id="{81769969-421C-4DD4-94B0-CA454CD54643}"/>
              </a:ext>
            </a:extLst>
          </p:cNvPr>
          <p:cNvSpPr>
            <a:spLocks/>
          </p:cNvSpPr>
          <p:nvPr/>
        </p:nvSpPr>
        <p:spPr bwMode="auto">
          <a:xfrm>
            <a:off x="4572000" y="4876800"/>
            <a:ext cx="76200" cy="914400"/>
          </a:xfrm>
          <a:prstGeom prst="leftBrace">
            <a:avLst>
              <a:gd name="adj1" fmla="val 10000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1A9DB51B-3F23-4FF3-9376-27681CBED697}"/>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8A1E6805-2A09-4A36-8EBA-BE527AD4245F}"/>
              </a:ext>
            </a:extLst>
          </p:cNvPr>
          <p:cNvSpPr>
            <a:spLocks noGrp="1"/>
          </p:cNvSpPr>
          <p:nvPr>
            <p:ph type="sldNum" sz="quarter" idx="12"/>
          </p:nvPr>
        </p:nvSpPr>
        <p:spPr/>
        <p:txBody>
          <a:bodyPr/>
          <a:lstStyle/>
          <a:p>
            <a:fld id="{F77949E5-1BAD-489A-B609-56188B994930}" type="slidenum">
              <a:rPr lang="en-US" altLang="en-US" smtClean="0"/>
              <a:pPr/>
              <a:t>58</a:t>
            </a:fld>
            <a:endParaRPr lang="en-US" altLang="en-US"/>
          </a:p>
        </p:txBody>
      </p:sp>
      <p:pic>
        <p:nvPicPr>
          <p:cNvPr id="7" name="Picture 6" descr="A drawing of a face&#10;&#10;Description automatically generated">
            <a:extLst>
              <a:ext uri="{FF2B5EF4-FFF2-40B4-BE49-F238E27FC236}">
                <a16:creationId xmlns:a16="http://schemas.microsoft.com/office/drawing/2014/main" id="{6311696C-E7C1-4076-B765-E7B1775C10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560038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4569C49-CFF3-45D7-90B9-1FC5DA6D0654}"/>
              </a:ext>
            </a:extLst>
          </p:cNvPr>
          <p:cNvSpPr>
            <a:spLocks noGrp="1" noChangeArrowheads="1"/>
          </p:cNvSpPr>
          <p:nvPr>
            <p:ph type="title"/>
          </p:nvPr>
        </p:nvSpPr>
        <p:spPr/>
        <p:txBody>
          <a:bodyPr/>
          <a:lstStyle/>
          <a:p>
            <a:pPr eaLnBrk="1" hangingPunct="1"/>
            <a:r>
              <a:rPr lang="en-US" altLang="en-US">
                <a:sym typeface="Symbol" panose="05050102010706020507" pitchFamily="18" charset="2"/>
              </a:rPr>
              <a:t>Substitution Method (cont)</a:t>
            </a:r>
          </a:p>
        </p:txBody>
      </p:sp>
      <p:sp>
        <p:nvSpPr>
          <p:cNvPr id="20483" name="Rectangle 3">
            <a:extLst>
              <a:ext uri="{FF2B5EF4-FFF2-40B4-BE49-F238E27FC236}">
                <a16:creationId xmlns:a16="http://schemas.microsoft.com/office/drawing/2014/main" id="{3E6ECFB0-9EC5-4762-AE1D-82E671640027}"/>
              </a:ext>
            </a:extLst>
          </p:cNvPr>
          <p:cNvSpPr>
            <a:spLocks noGrp="1" noChangeArrowheads="1"/>
          </p:cNvSpPr>
          <p:nvPr>
            <p:ph type="body" idx="1"/>
          </p:nvPr>
        </p:nvSpPr>
        <p:spPr>
          <a:xfrm>
            <a:off x="2697163" y="1447800"/>
            <a:ext cx="7772400" cy="4724400"/>
          </a:xfrm>
        </p:spPr>
        <p:txBody>
          <a:bodyPr/>
          <a:lstStyle/>
          <a:p>
            <a:pPr lvl="1" eaLnBrk="1" hangingPunct="1"/>
            <a:r>
              <a:rPr lang="en-US" altLang="en-US" sz="2400">
                <a:sym typeface="Symbol" panose="05050102010706020507" pitchFamily="18" charset="2"/>
              </a:rPr>
              <a:t>Guess: </a:t>
            </a:r>
            <a:r>
              <a:rPr lang="en-US" altLang="en-US" sz="2400" i="1">
                <a:sym typeface="Symbol" panose="05050102010706020507" pitchFamily="18" charset="2"/>
              </a:rPr>
              <a:t>T</a:t>
            </a:r>
            <a:r>
              <a:rPr lang="en-US" altLang="en-US" sz="2400">
                <a:sym typeface="Symbol" panose="05050102010706020507" pitchFamily="18" charset="2"/>
              </a:rPr>
              <a:t>(</a:t>
            </a:r>
            <a:r>
              <a:rPr lang="en-US" altLang="en-US" sz="2400" i="1">
                <a:sym typeface="Symbol" panose="05050102010706020507" pitchFamily="18" charset="2"/>
              </a:rPr>
              <a:t>n</a:t>
            </a:r>
            <a:r>
              <a:rPr lang="en-US" altLang="en-US" sz="2400">
                <a:sym typeface="Symbol" panose="05050102010706020507" pitchFamily="18" charset="2"/>
              </a:rPr>
              <a:t>) = </a:t>
            </a:r>
            <a:r>
              <a:rPr lang="en-US" altLang="en-US" sz="2400" b="1">
                <a:sym typeface="Symbol" panose="05050102010706020507" pitchFamily="18" charset="2"/>
              </a:rPr>
              <a:t></a:t>
            </a:r>
            <a:r>
              <a:rPr lang="en-US" altLang="en-US" sz="2400">
                <a:sym typeface="Symbol" panose="05050102010706020507" pitchFamily="18" charset="2"/>
              </a:rPr>
              <a:t>(2</a:t>
            </a:r>
            <a:r>
              <a:rPr lang="en-US" altLang="en-US" sz="2400" i="1" baseline="30000">
                <a:sym typeface="Symbol" panose="05050102010706020507" pitchFamily="18" charset="2"/>
              </a:rPr>
              <a:t>n</a:t>
            </a:r>
            <a:r>
              <a:rPr lang="en-US" altLang="en-US" sz="2400">
                <a:sym typeface="Symbol" panose="05050102010706020507" pitchFamily="18" charset="2"/>
              </a:rPr>
              <a:t>)</a:t>
            </a:r>
          </a:p>
          <a:p>
            <a:pPr lvl="1" eaLnBrk="1" hangingPunct="1"/>
            <a:r>
              <a:rPr lang="en-US" altLang="en-US" sz="2400">
                <a:sym typeface="Symbol" panose="05050102010706020507" pitchFamily="18" charset="2"/>
              </a:rPr>
              <a:t>Show: </a:t>
            </a:r>
            <a:r>
              <a:rPr lang="en-US" altLang="en-US" sz="2400" i="1">
                <a:sym typeface="Symbol" panose="05050102010706020507" pitchFamily="18" charset="2"/>
              </a:rPr>
              <a:t>T</a:t>
            </a:r>
            <a:r>
              <a:rPr lang="en-US" altLang="en-US" sz="2400">
                <a:sym typeface="Symbol" panose="05050102010706020507" pitchFamily="18" charset="2"/>
              </a:rPr>
              <a:t>(</a:t>
            </a:r>
            <a:r>
              <a:rPr lang="en-US" altLang="en-US" sz="2400" i="1">
                <a:sym typeface="Symbol" panose="05050102010706020507" pitchFamily="18" charset="2"/>
              </a:rPr>
              <a:t>n</a:t>
            </a:r>
            <a:r>
              <a:rPr lang="en-US" altLang="en-US" sz="2400">
                <a:sym typeface="Symbol" panose="05050102010706020507" pitchFamily="18" charset="2"/>
              </a:rPr>
              <a:t>) </a:t>
            </a:r>
            <a:r>
              <a:rPr lang="en-US" altLang="en-US" sz="2400" b="1">
                <a:sym typeface="Symbol" panose="05050102010706020507" pitchFamily="18" charset="2"/>
              </a:rPr>
              <a:t></a:t>
            </a:r>
            <a:r>
              <a:rPr lang="en-US" altLang="en-US" sz="2400">
                <a:sym typeface="Symbol" panose="05050102010706020507" pitchFamily="18" charset="2"/>
              </a:rPr>
              <a:t> c2</a:t>
            </a:r>
            <a:r>
              <a:rPr lang="en-US" altLang="en-US" sz="2400" i="1" baseline="30000">
                <a:sym typeface="Symbol" panose="05050102010706020507" pitchFamily="18" charset="2"/>
              </a:rPr>
              <a:t>n</a:t>
            </a:r>
          </a:p>
          <a:p>
            <a:pPr lvl="1" eaLnBrk="1" hangingPunct="1"/>
            <a:r>
              <a:rPr lang="en-US" altLang="en-US" sz="2400">
                <a:sym typeface="Symbol" panose="05050102010706020507" pitchFamily="18" charset="2"/>
              </a:rPr>
              <a:t>Assume: </a:t>
            </a:r>
            <a:r>
              <a:rPr lang="en-US" altLang="en-US" sz="2400" i="1">
                <a:sym typeface="Symbol" panose="05050102010706020507" pitchFamily="18" charset="2"/>
              </a:rPr>
              <a:t>T(n</a:t>
            </a:r>
            <a:r>
              <a:rPr lang="en-US" altLang="en-US" sz="2400">
                <a:sym typeface="Symbol" panose="05050102010706020507" pitchFamily="18" charset="2"/>
              </a:rPr>
              <a:t>-1</a:t>
            </a:r>
            <a:r>
              <a:rPr lang="en-US" altLang="en-US" sz="2400" i="1">
                <a:sym typeface="Symbol" panose="05050102010706020507" pitchFamily="18" charset="2"/>
              </a:rPr>
              <a:t>)</a:t>
            </a:r>
            <a:r>
              <a:rPr lang="en-US" altLang="en-US" sz="2400">
                <a:sym typeface="Symbol" panose="05050102010706020507" pitchFamily="18" charset="2"/>
              </a:rPr>
              <a:t> </a:t>
            </a:r>
            <a:r>
              <a:rPr lang="en-US" altLang="en-US" sz="2400" b="1">
                <a:sym typeface="Symbol" panose="05050102010706020507" pitchFamily="18" charset="2"/>
              </a:rPr>
              <a:t></a:t>
            </a:r>
            <a:r>
              <a:rPr lang="en-US" altLang="en-US" sz="2400">
                <a:sym typeface="Symbol" panose="05050102010706020507" pitchFamily="18" charset="2"/>
              </a:rPr>
              <a:t> </a:t>
            </a:r>
            <a:r>
              <a:rPr lang="en-US" altLang="en-US" sz="2400" i="1">
                <a:sym typeface="Symbol" panose="05050102010706020507" pitchFamily="18" charset="2"/>
              </a:rPr>
              <a:t>c</a:t>
            </a:r>
            <a:r>
              <a:rPr lang="en-US" altLang="en-US" sz="2400">
                <a:sym typeface="Symbol" panose="05050102010706020507" pitchFamily="18" charset="2"/>
              </a:rPr>
              <a:t>(2</a:t>
            </a:r>
            <a:r>
              <a:rPr lang="en-US" altLang="en-US" sz="2400" i="1" baseline="30000">
                <a:sym typeface="Symbol" panose="05050102010706020507" pitchFamily="18" charset="2"/>
              </a:rPr>
              <a:t>n</a:t>
            </a:r>
            <a:r>
              <a:rPr lang="en-US" altLang="en-US" sz="2400" baseline="30000">
                <a:sym typeface="Symbol" panose="05050102010706020507" pitchFamily="18" charset="2"/>
              </a:rPr>
              <a:t>-1</a:t>
            </a:r>
            <a:r>
              <a:rPr lang="en-US" altLang="en-US" sz="2400">
                <a:sym typeface="Symbol" panose="05050102010706020507" pitchFamily="18" charset="2"/>
              </a:rPr>
              <a:t>) &amp; </a:t>
            </a:r>
            <a:r>
              <a:rPr lang="en-US" altLang="en-US" sz="2400" i="1">
                <a:sym typeface="Symbol" panose="05050102010706020507" pitchFamily="18" charset="2"/>
              </a:rPr>
              <a:t>T(n</a:t>
            </a:r>
            <a:r>
              <a:rPr lang="en-US" altLang="en-US" sz="2400">
                <a:sym typeface="Symbol" panose="05050102010706020507" pitchFamily="18" charset="2"/>
              </a:rPr>
              <a:t>-2</a:t>
            </a:r>
            <a:r>
              <a:rPr lang="en-US" altLang="en-US" sz="2400" i="1">
                <a:sym typeface="Symbol" panose="05050102010706020507" pitchFamily="18" charset="2"/>
              </a:rPr>
              <a:t>)</a:t>
            </a:r>
            <a:r>
              <a:rPr lang="en-US" altLang="en-US" sz="2400">
                <a:sym typeface="Symbol" panose="05050102010706020507" pitchFamily="18" charset="2"/>
              </a:rPr>
              <a:t> </a:t>
            </a:r>
            <a:r>
              <a:rPr lang="en-US" altLang="en-US" sz="2400" b="1">
                <a:sym typeface="Symbol" panose="05050102010706020507" pitchFamily="18" charset="2"/>
              </a:rPr>
              <a:t></a:t>
            </a:r>
            <a:r>
              <a:rPr lang="en-US" altLang="en-US" sz="2400">
                <a:sym typeface="Symbol" panose="05050102010706020507" pitchFamily="18" charset="2"/>
              </a:rPr>
              <a:t> </a:t>
            </a:r>
            <a:r>
              <a:rPr lang="en-US" altLang="en-US" sz="2400" i="1">
                <a:sym typeface="Symbol" panose="05050102010706020507" pitchFamily="18" charset="2"/>
              </a:rPr>
              <a:t>c</a:t>
            </a:r>
            <a:r>
              <a:rPr lang="en-US" altLang="en-US" sz="2400">
                <a:sym typeface="Symbol" panose="05050102010706020507" pitchFamily="18" charset="2"/>
              </a:rPr>
              <a:t>(2</a:t>
            </a:r>
            <a:r>
              <a:rPr lang="en-US" altLang="en-US" sz="2400" i="1" baseline="30000">
                <a:sym typeface="Symbol" panose="05050102010706020507" pitchFamily="18" charset="2"/>
              </a:rPr>
              <a:t>n</a:t>
            </a:r>
            <a:r>
              <a:rPr lang="en-US" altLang="en-US" sz="2400" baseline="30000">
                <a:sym typeface="Symbol" panose="05050102010706020507" pitchFamily="18" charset="2"/>
              </a:rPr>
              <a:t>-2</a:t>
            </a:r>
            <a:r>
              <a:rPr lang="en-US" altLang="en-US" sz="2400">
                <a:sym typeface="Symbol" panose="05050102010706020507" pitchFamily="18" charset="2"/>
              </a:rPr>
              <a:t>) </a:t>
            </a:r>
          </a:p>
          <a:p>
            <a:pPr lvl="1" eaLnBrk="1" hangingPunct="1"/>
            <a:r>
              <a:rPr lang="en-US" altLang="en-US" sz="2400">
                <a:sym typeface="Symbol" panose="05050102010706020507" pitchFamily="18" charset="2"/>
              </a:rPr>
              <a:t>Substitute: </a:t>
            </a:r>
            <a:r>
              <a:rPr lang="en-US" altLang="en-US" sz="2400" i="1">
                <a:sym typeface="Symbol" panose="05050102010706020507" pitchFamily="18" charset="2"/>
              </a:rPr>
              <a:t>T</a:t>
            </a:r>
            <a:r>
              <a:rPr lang="en-US" altLang="en-US" sz="2400">
                <a:sym typeface="Symbol" panose="05050102010706020507" pitchFamily="18" charset="2"/>
              </a:rPr>
              <a:t>(n) </a:t>
            </a:r>
            <a:r>
              <a:rPr lang="en-US" altLang="en-US" sz="2400" b="1">
                <a:sym typeface="Symbol" panose="05050102010706020507" pitchFamily="18" charset="2"/>
              </a:rPr>
              <a:t></a:t>
            </a:r>
            <a:r>
              <a:rPr lang="en-US" altLang="en-US" sz="2400">
                <a:sym typeface="Symbol" panose="05050102010706020507" pitchFamily="18" charset="2"/>
              </a:rPr>
              <a:t> </a:t>
            </a:r>
            <a:r>
              <a:rPr lang="en-US" altLang="en-US" sz="2400" i="1">
                <a:sym typeface="Symbol" panose="05050102010706020507" pitchFamily="18" charset="2"/>
              </a:rPr>
              <a:t>c</a:t>
            </a:r>
            <a:r>
              <a:rPr lang="en-US" altLang="en-US" sz="2400">
                <a:sym typeface="Symbol" panose="05050102010706020507" pitchFamily="18" charset="2"/>
              </a:rPr>
              <a:t>(2</a:t>
            </a:r>
            <a:r>
              <a:rPr lang="en-US" altLang="en-US" sz="2400" i="1" baseline="30000">
                <a:sym typeface="Symbol" panose="05050102010706020507" pitchFamily="18" charset="2"/>
              </a:rPr>
              <a:t>n</a:t>
            </a:r>
            <a:r>
              <a:rPr lang="en-US" altLang="en-US" sz="2400" baseline="30000">
                <a:sym typeface="Symbol" panose="05050102010706020507" pitchFamily="18" charset="2"/>
              </a:rPr>
              <a:t>-1</a:t>
            </a:r>
            <a:r>
              <a:rPr lang="en-US" altLang="en-US" sz="2400">
                <a:sym typeface="Symbol" panose="05050102010706020507" pitchFamily="18" charset="2"/>
              </a:rPr>
              <a:t>) + </a:t>
            </a:r>
            <a:r>
              <a:rPr lang="en-US" altLang="en-US" sz="2400" i="1">
                <a:sym typeface="Symbol" panose="05050102010706020507" pitchFamily="18" charset="2"/>
              </a:rPr>
              <a:t>c</a:t>
            </a:r>
            <a:r>
              <a:rPr lang="en-US" altLang="en-US" sz="2400">
                <a:sym typeface="Symbol" panose="05050102010706020507" pitchFamily="18" charset="2"/>
              </a:rPr>
              <a:t>(2</a:t>
            </a:r>
            <a:r>
              <a:rPr lang="en-US" altLang="en-US" sz="2400" i="1" baseline="30000">
                <a:sym typeface="Symbol" panose="05050102010706020507" pitchFamily="18" charset="2"/>
              </a:rPr>
              <a:t>n</a:t>
            </a:r>
            <a:r>
              <a:rPr lang="en-US" altLang="en-US" sz="2400" baseline="30000">
                <a:sym typeface="Symbol" panose="05050102010706020507" pitchFamily="18" charset="2"/>
              </a:rPr>
              <a:t>-2</a:t>
            </a:r>
            <a:r>
              <a:rPr lang="en-US" altLang="en-US" sz="2400">
                <a:sym typeface="Symbol" panose="05050102010706020507" pitchFamily="18" charset="2"/>
              </a:rPr>
              <a:t>) + (1)</a:t>
            </a:r>
          </a:p>
          <a:p>
            <a:pPr lvl="1" eaLnBrk="1" hangingPunct="1"/>
            <a:r>
              <a:rPr lang="en-US" altLang="en-US" sz="2400">
                <a:sym typeface="Symbol" panose="05050102010706020507" pitchFamily="18" charset="2"/>
              </a:rPr>
              <a:t>                          = ½c2</a:t>
            </a:r>
            <a:r>
              <a:rPr lang="en-US" altLang="en-US" sz="2400" baseline="30000">
                <a:sym typeface="Symbol" panose="05050102010706020507" pitchFamily="18" charset="2"/>
              </a:rPr>
              <a:t>n</a:t>
            </a:r>
            <a:r>
              <a:rPr lang="en-US" altLang="en-US" sz="2400">
                <a:sym typeface="Symbol" panose="05050102010706020507" pitchFamily="18" charset="2"/>
              </a:rPr>
              <a:t> + ¼c2</a:t>
            </a:r>
            <a:r>
              <a:rPr lang="en-US" altLang="en-US" sz="2400" baseline="30000">
                <a:sym typeface="Symbol" panose="05050102010706020507" pitchFamily="18" charset="2"/>
              </a:rPr>
              <a:t>n</a:t>
            </a:r>
            <a:r>
              <a:rPr lang="en-US" altLang="en-US" sz="2400">
                <a:sym typeface="Symbol" panose="05050102010706020507" pitchFamily="18" charset="2"/>
              </a:rPr>
              <a:t> + (1)</a:t>
            </a:r>
          </a:p>
          <a:p>
            <a:pPr lvl="1" eaLnBrk="1" hangingPunct="1"/>
            <a:r>
              <a:rPr lang="en-US" altLang="en-US" sz="2400">
                <a:sym typeface="Symbol" panose="05050102010706020507" pitchFamily="18" charset="2"/>
              </a:rPr>
              <a:t>                          = ¾c2</a:t>
            </a:r>
            <a:r>
              <a:rPr lang="en-US" altLang="en-US" sz="2400" baseline="30000">
                <a:sym typeface="Symbol" panose="05050102010706020507" pitchFamily="18" charset="2"/>
              </a:rPr>
              <a:t>n</a:t>
            </a:r>
            <a:r>
              <a:rPr lang="en-US" altLang="en-US" sz="2400">
                <a:sym typeface="Symbol" panose="05050102010706020507" pitchFamily="18" charset="2"/>
              </a:rPr>
              <a:t> + (1)</a:t>
            </a:r>
          </a:p>
          <a:p>
            <a:pPr lvl="1" eaLnBrk="1" hangingPunct="1"/>
            <a:r>
              <a:rPr lang="en-US" altLang="en-US" sz="2400">
                <a:sym typeface="Symbol" panose="05050102010706020507" pitchFamily="18" charset="2"/>
              </a:rPr>
              <a:t>                          </a:t>
            </a:r>
            <a:r>
              <a:rPr lang="en-US" altLang="en-US" sz="2400" b="1">
                <a:sym typeface="Symbol" panose="05050102010706020507" pitchFamily="18" charset="2"/>
              </a:rPr>
              <a:t></a:t>
            </a:r>
            <a:r>
              <a:rPr lang="en-US" altLang="en-US" sz="2400">
                <a:sym typeface="Symbol" panose="05050102010706020507" pitchFamily="18" charset="2"/>
              </a:rPr>
              <a:t> c2</a:t>
            </a:r>
            <a:r>
              <a:rPr lang="en-US" altLang="en-US" sz="2400" baseline="30000">
                <a:sym typeface="Symbol" panose="05050102010706020507" pitchFamily="18" charset="2"/>
              </a:rPr>
              <a:t>n</a:t>
            </a:r>
            <a:endParaRPr lang="en-US" altLang="en-US" sz="2400">
              <a:sym typeface="Symbol" panose="05050102010706020507" pitchFamily="18" charset="2"/>
            </a:endParaRPr>
          </a:p>
          <a:p>
            <a:pPr lvl="1" eaLnBrk="1" hangingPunct="1">
              <a:lnSpc>
                <a:spcPct val="90000"/>
              </a:lnSpc>
            </a:pPr>
            <a:r>
              <a:rPr lang="en-US" altLang="en-US" sz="2400">
                <a:sym typeface="Symbol" panose="05050102010706020507" pitchFamily="18" charset="2"/>
              </a:rPr>
              <a:t>Boundary Conditions</a:t>
            </a:r>
          </a:p>
          <a:p>
            <a:pPr lvl="2" eaLnBrk="1" hangingPunct="1">
              <a:lnSpc>
                <a:spcPct val="50000"/>
              </a:lnSpc>
            </a:pPr>
            <a:r>
              <a:rPr lang="en-US" altLang="en-US" sz="2000">
                <a:sym typeface="Symbol" panose="05050102010706020507" pitchFamily="18" charset="2"/>
              </a:rPr>
              <a:t>T(0) = 1</a:t>
            </a:r>
            <a:r>
              <a:rPr lang="en-US" altLang="en-US" sz="2000" baseline="30000">
                <a:sym typeface="Symbol" panose="05050102010706020507" pitchFamily="18" charset="2"/>
              </a:rPr>
              <a:t> </a:t>
            </a:r>
            <a:r>
              <a:rPr lang="en-US" altLang="en-US" sz="2000" b="1">
                <a:sym typeface="Symbol" panose="05050102010706020507" pitchFamily="18" charset="2"/>
              </a:rPr>
              <a:t></a:t>
            </a:r>
            <a:r>
              <a:rPr lang="en-US" altLang="en-US" sz="2000">
                <a:sym typeface="Symbol" panose="05050102010706020507" pitchFamily="18" charset="2"/>
              </a:rPr>
              <a:t> c2</a:t>
            </a:r>
            <a:r>
              <a:rPr lang="en-US" altLang="en-US" sz="2000" baseline="30000">
                <a:sym typeface="Symbol" panose="05050102010706020507" pitchFamily="18" charset="2"/>
              </a:rPr>
              <a:t>0</a:t>
            </a:r>
            <a:r>
              <a:rPr lang="en-US" altLang="en-US" sz="2000">
                <a:sym typeface="Symbol" panose="05050102010706020507" pitchFamily="18" charset="2"/>
              </a:rPr>
              <a:t> = c if c </a:t>
            </a:r>
            <a:r>
              <a:rPr lang="en-US" altLang="en-US" sz="2000" b="1">
                <a:sym typeface="Symbol" panose="05050102010706020507" pitchFamily="18" charset="2"/>
              </a:rPr>
              <a:t></a:t>
            </a:r>
            <a:r>
              <a:rPr lang="en-US" altLang="en-US" sz="2000">
                <a:sym typeface="Symbol" panose="05050102010706020507" pitchFamily="18" charset="2"/>
              </a:rPr>
              <a:t> 1</a:t>
            </a:r>
            <a:r>
              <a:rPr lang="en-US" altLang="en-US" sz="3200">
                <a:sym typeface="Wingdings 2" panose="05020102010507070707" pitchFamily="18" charset="2"/>
              </a:rPr>
              <a:t></a:t>
            </a:r>
          </a:p>
          <a:p>
            <a:pPr lvl="2" eaLnBrk="1" hangingPunct="1">
              <a:lnSpc>
                <a:spcPct val="80000"/>
              </a:lnSpc>
            </a:pPr>
            <a:endParaRPr lang="en-US" altLang="en-US" sz="2000">
              <a:sym typeface="Symbol" panose="05050102010706020507" pitchFamily="18" charset="2"/>
            </a:endParaRPr>
          </a:p>
          <a:p>
            <a:pPr eaLnBrk="1" hangingPunct="1">
              <a:lnSpc>
                <a:spcPct val="80000"/>
              </a:lnSpc>
            </a:pPr>
            <a:r>
              <a:rPr lang="en-US" altLang="en-US" sz="2800">
                <a:sym typeface="Symbol" panose="05050102010706020507" pitchFamily="18" charset="2"/>
              </a:rPr>
              <a:t>Actually, </a:t>
            </a:r>
          </a:p>
        </p:txBody>
      </p:sp>
      <p:sp>
        <p:nvSpPr>
          <p:cNvPr id="20484" name="AutoShape 4">
            <a:extLst>
              <a:ext uri="{FF2B5EF4-FFF2-40B4-BE49-F238E27FC236}">
                <a16:creationId xmlns:a16="http://schemas.microsoft.com/office/drawing/2014/main" id="{F2ACF43C-0257-4AE4-B1E3-1DF3B55180E3}"/>
              </a:ext>
            </a:extLst>
          </p:cNvPr>
          <p:cNvSpPr>
            <a:spLocks noChangeArrowheads="1"/>
          </p:cNvSpPr>
          <p:nvPr/>
        </p:nvSpPr>
        <p:spPr bwMode="auto">
          <a:xfrm>
            <a:off x="8153400" y="4495800"/>
            <a:ext cx="2362200" cy="1752600"/>
          </a:xfrm>
          <a:prstGeom prst="wedgeRoundRectCallout">
            <a:avLst>
              <a:gd name="adj1" fmla="val -119088"/>
              <a:gd name="adj2" fmla="val -59509"/>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sym typeface="Symbol" panose="05050102010706020507" pitchFamily="18" charset="2"/>
              </a:rPr>
              <a:t>if </a:t>
            </a:r>
          </a:p>
          <a:p>
            <a:pPr eaLnBrk="1" hangingPunct="1">
              <a:spcBef>
                <a:spcPct val="0"/>
              </a:spcBef>
              <a:buClrTx/>
              <a:buSzTx/>
              <a:buFontTx/>
              <a:buNone/>
            </a:pPr>
            <a:r>
              <a:rPr lang="en-US" altLang="en-US" sz="1800">
                <a:sym typeface="Symbol" panose="05050102010706020507" pitchFamily="18" charset="2"/>
              </a:rPr>
              <a:t>¼c2</a:t>
            </a:r>
            <a:r>
              <a:rPr lang="en-US" altLang="en-US" sz="1800" baseline="30000">
                <a:sym typeface="Symbol" panose="05050102010706020507" pitchFamily="18" charset="2"/>
              </a:rPr>
              <a:t>n</a:t>
            </a:r>
            <a:r>
              <a:rPr lang="en-US" altLang="en-US" sz="1800">
                <a:sym typeface="Symbol" panose="05050102010706020507" pitchFamily="18" charset="2"/>
              </a:rPr>
              <a:t> </a:t>
            </a:r>
            <a:r>
              <a:rPr lang="en-US" altLang="en-US" sz="1800" b="1">
                <a:sym typeface="Symbol" panose="05050102010706020507" pitchFamily="18" charset="2"/>
              </a:rPr>
              <a:t></a:t>
            </a:r>
            <a:r>
              <a:rPr lang="en-US" altLang="en-US" sz="1800">
                <a:sym typeface="Symbol" panose="05050102010706020507" pitchFamily="18" charset="2"/>
              </a:rPr>
              <a:t> (1)</a:t>
            </a:r>
          </a:p>
          <a:p>
            <a:pPr eaLnBrk="1" hangingPunct="1">
              <a:spcBef>
                <a:spcPct val="0"/>
              </a:spcBef>
              <a:buClrTx/>
              <a:buSzTx/>
              <a:buFontTx/>
              <a:buNone/>
            </a:pPr>
            <a:r>
              <a:rPr lang="en-US" altLang="en-US" sz="1800">
                <a:sym typeface="Symbol" panose="05050102010706020507" pitchFamily="18" charset="2"/>
              </a:rPr>
              <a:t>      c </a:t>
            </a:r>
            <a:r>
              <a:rPr lang="en-US" altLang="en-US" sz="1800" b="1">
                <a:sym typeface="Symbol" panose="05050102010706020507" pitchFamily="18" charset="2"/>
              </a:rPr>
              <a:t></a:t>
            </a:r>
            <a:r>
              <a:rPr lang="en-US" altLang="en-US" sz="1800">
                <a:sym typeface="Symbol" panose="05050102010706020507" pitchFamily="18" charset="2"/>
              </a:rPr>
              <a:t> (4(1))/2</a:t>
            </a:r>
            <a:r>
              <a:rPr lang="en-US" altLang="en-US" sz="1800" baseline="30000">
                <a:sym typeface="Symbol" panose="05050102010706020507" pitchFamily="18" charset="2"/>
              </a:rPr>
              <a:t>n</a:t>
            </a:r>
            <a:endParaRPr lang="en-US" altLang="en-US" sz="1800">
              <a:sym typeface="Symbol" panose="05050102010706020507" pitchFamily="18" charset="2"/>
            </a:endParaRPr>
          </a:p>
          <a:p>
            <a:pPr algn="ctr" eaLnBrk="1" hangingPunct="1">
              <a:spcBef>
                <a:spcPct val="0"/>
              </a:spcBef>
              <a:buClrTx/>
              <a:buSzTx/>
              <a:buFontTx/>
              <a:buNone/>
            </a:pPr>
            <a:r>
              <a:rPr lang="en-US" altLang="en-US" sz="1800">
                <a:sym typeface="Symbol" panose="05050102010706020507" pitchFamily="18" charset="2"/>
              </a:rPr>
              <a:t>which holds for sufficiently large n</a:t>
            </a:r>
          </a:p>
        </p:txBody>
      </p:sp>
      <p:graphicFrame>
        <p:nvGraphicFramePr>
          <p:cNvPr id="20485" name="Object 6">
            <a:extLst>
              <a:ext uri="{FF2B5EF4-FFF2-40B4-BE49-F238E27FC236}">
                <a16:creationId xmlns:a16="http://schemas.microsoft.com/office/drawing/2014/main" id="{776B29F5-6C64-4F23-9B98-DF7E3F17B5D3}"/>
              </a:ext>
            </a:extLst>
          </p:cNvPr>
          <p:cNvGraphicFramePr>
            <a:graphicFrameLocks noChangeAspect="1"/>
          </p:cNvGraphicFramePr>
          <p:nvPr/>
        </p:nvGraphicFramePr>
        <p:xfrm>
          <a:off x="4564064" y="5181601"/>
          <a:ext cx="2674937" cy="1147763"/>
        </p:xfrm>
        <a:graphic>
          <a:graphicData uri="http://schemas.openxmlformats.org/presentationml/2006/ole">
            <mc:AlternateContent xmlns:mc="http://schemas.openxmlformats.org/markup-compatibility/2006">
              <mc:Choice xmlns:v="urn:schemas-microsoft-com:vml" Requires="v">
                <p:oleObj spid="_x0000_s116737" name="Equation" r:id="rId4" imgW="1358310" imgH="583947" progId="Equation.3">
                  <p:embed/>
                </p:oleObj>
              </mc:Choice>
              <mc:Fallback>
                <p:oleObj name="Equation" r:id="rId4" imgW="1358310" imgH="583947" progId="Equation.3">
                  <p:embed/>
                  <p:pic>
                    <p:nvPicPr>
                      <p:cNvPr id="20485" name="Object 6">
                        <a:extLst>
                          <a:ext uri="{FF2B5EF4-FFF2-40B4-BE49-F238E27FC236}">
                            <a16:creationId xmlns:a16="http://schemas.microsoft.com/office/drawing/2014/main" id="{776B29F5-6C64-4F23-9B98-DF7E3F17B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064" y="5181601"/>
                        <a:ext cx="2674937"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B74F9BCC-D60A-4842-8EE4-E5B3DCF928A4}"/>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FA6A6754-2325-4334-A0D4-7AD8E131D97B}"/>
              </a:ext>
            </a:extLst>
          </p:cNvPr>
          <p:cNvSpPr>
            <a:spLocks noGrp="1"/>
          </p:cNvSpPr>
          <p:nvPr>
            <p:ph type="sldNum" sz="quarter" idx="12"/>
          </p:nvPr>
        </p:nvSpPr>
        <p:spPr/>
        <p:txBody>
          <a:bodyPr/>
          <a:lstStyle/>
          <a:p>
            <a:fld id="{F77949E5-1BAD-489A-B609-56188B994930}" type="slidenum">
              <a:rPr lang="en-US" altLang="en-US" smtClean="0"/>
              <a:pPr/>
              <a:t>59</a:t>
            </a:fld>
            <a:endParaRPr lang="en-US" altLang="en-US"/>
          </a:p>
        </p:txBody>
      </p:sp>
      <p:pic>
        <p:nvPicPr>
          <p:cNvPr id="8" name="Picture 7" descr="A drawing of a face&#10;&#10;Description automatically generated">
            <a:extLst>
              <a:ext uri="{FF2B5EF4-FFF2-40B4-BE49-F238E27FC236}">
                <a16:creationId xmlns:a16="http://schemas.microsoft.com/office/drawing/2014/main" id="{AAD34B6C-EAB3-4A12-BB5A-18C0B78FD7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49156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1454"/>
            <a:ext cx="10972800" cy="1143000"/>
          </a:xfrm>
        </p:spPr>
        <p:txBody>
          <a:bodyPr>
            <a:normAutofit/>
          </a:bodyPr>
          <a:lstStyle/>
          <a:p>
            <a:r>
              <a:rPr lang="en-US" sz="3600" b="1">
                <a:solidFill>
                  <a:srgbClr val="C00000"/>
                </a:solidFill>
              </a:rPr>
              <a:t>Data Structure</a:t>
            </a:r>
            <a:endParaRPr lang="en-IN" sz="3600" b="1">
              <a:solidFill>
                <a:srgbClr val="C00000"/>
              </a:solidFill>
            </a:endParaRPr>
          </a:p>
        </p:txBody>
      </p:sp>
      <p:sp>
        <p:nvSpPr>
          <p:cNvPr id="3" name="Content Placeholder 2"/>
          <p:cNvSpPr>
            <a:spLocks noGrp="1"/>
          </p:cNvSpPr>
          <p:nvPr>
            <p:ph idx="1"/>
          </p:nvPr>
        </p:nvSpPr>
        <p:spPr>
          <a:xfrm>
            <a:off x="609600" y="714356"/>
            <a:ext cx="10972800" cy="1785950"/>
          </a:xfrm>
        </p:spPr>
        <p:txBody>
          <a:bodyPr>
            <a:normAutofit/>
          </a:bodyPr>
          <a:lstStyle/>
          <a:p>
            <a:pPr algn="just">
              <a:buNone/>
            </a:pPr>
            <a:r>
              <a:rPr lang="en-IN"/>
              <a:t>    </a:t>
            </a:r>
            <a:r>
              <a:rPr lang="en-IN" sz="1800"/>
              <a:t>A </a:t>
            </a:r>
            <a:r>
              <a:rPr lang="en-IN" sz="1800" b="1"/>
              <a:t>data structure</a:t>
            </a:r>
            <a:r>
              <a:rPr lang="en-IN" sz="1800"/>
              <a:t> is a particular way of organizing the data in the memory of the computer so that it can be used efficiently</a:t>
            </a:r>
          </a:p>
          <a:p>
            <a:pPr algn="just">
              <a:buNone/>
            </a:pPr>
            <a:r>
              <a:rPr lang="en-US" sz="1800"/>
              <a:t>  </a:t>
            </a:r>
            <a:endParaRPr lang="en-IN" sz="1800"/>
          </a:p>
        </p:txBody>
      </p:sp>
      <p:pic>
        <p:nvPicPr>
          <p:cNvPr id="1026" name="Picture 2" descr="Image result for main memory"/>
          <p:cNvPicPr>
            <a:picLocks noChangeAspect="1" noChangeArrowheads="1"/>
          </p:cNvPicPr>
          <p:nvPr/>
        </p:nvPicPr>
        <p:blipFill>
          <a:blip r:embed="rId2"/>
          <a:srcRect/>
          <a:stretch>
            <a:fillRect/>
          </a:stretch>
        </p:blipFill>
        <p:spPr bwMode="auto">
          <a:xfrm>
            <a:off x="571462" y="1785927"/>
            <a:ext cx="3905277" cy="2441433"/>
          </a:xfrm>
          <a:prstGeom prst="rect">
            <a:avLst/>
          </a:prstGeom>
          <a:noFill/>
        </p:spPr>
      </p:pic>
      <p:sp>
        <p:nvSpPr>
          <p:cNvPr id="6" name="TextBox 5"/>
          <p:cNvSpPr txBox="1"/>
          <p:nvPr/>
        </p:nvSpPr>
        <p:spPr>
          <a:xfrm>
            <a:off x="5429246" y="2285993"/>
            <a:ext cx="815416" cy="2246769"/>
          </a:xfrm>
          <a:prstGeom prst="rect">
            <a:avLst/>
          </a:prstGeom>
          <a:noFill/>
        </p:spPr>
        <p:txBody>
          <a:bodyPr wrap="none" rtlCol="0">
            <a:spAutoFit/>
          </a:bodyPr>
          <a:lstStyle/>
          <a:p>
            <a:r>
              <a:rPr lang="en-US" sz="2800"/>
              <a:t>Lists</a:t>
            </a:r>
          </a:p>
          <a:p>
            <a:endParaRPr lang="en-US" sz="2800"/>
          </a:p>
          <a:p>
            <a:endParaRPr lang="en-US" sz="2800"/>
          </a:p>
          <a:p>
            <a:endParaRPr lang="en-US" sz="2800"/>
          </a:p>
          <a:p>
            <a:endParaRPr lang="en-US" sz="2800"/>
          </a:p>
        </p:txBody>
      </p:sp>
      <p:pic>
        <p:nvPicPr>
          <p:cNvPr id="59394" name="Picture 2" descr="Image result for array in c"/>
          <p:cNvPicPr>
            <a:picLocks noChangeAspect="1" noChangeArrowheads="1"/>
          </p:cNvPicPr>
          <p:nvPr/>
        </p:nvPicPr>
        <p:blipFill>
          <a:blip r:embed="rId3"/>
          <a:srcRect/>
          <a:stretch>
            <a:fillRect/>
          </a:stretch>
        </p:blipFill>
        <p:spPr bwMode="auto">
          <a:xfrm>
            <a:off x="6972322" y="1571612"/>
            <a:ext cx="5219679" cy="1407148"/>
          </a:xfrm>
          <a:prstGeom prst="rect">
            <a:avLst/>
          </a:prstGeom>
          <a:noFill/>
        </p:spPr>
      </p:pic>
      <p:sp>
        <p:nvSpPr>
          <p:cNvPr id="12" name="Left Arrow 11"/>
          <p:cNvSpPr/>
          <p:nvPr/>
        </p:nvSpPr>
        <p:spPr>
          <a:xfrm>
            <a:off x="4476739" y="2928934"/>
            <a:ext cx="857256" cy="484632"/>
          </a:xfrm>
          <a:prstGeom prst="leftArrow">
            <a:avLst>
              <a:gd name="adj1" fmla="val 3675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396" name="Picture 4" descr="Image result for linked lists"/>
          <p:cNvPicPr>
            <a:picLocks noChangeAspect="1" noChangeArrowheads="1"/>
          </p:cNvPicPr>
          <p:nvPr/>
        </p:nvPicPr>
        <p:blipFill>
          <a:blip r:embed="rId4"/>
          <a:srcRect/>
          <a:stretch>
            <a:fillRect/>
          </a:stretch>
        </p:blipFill>
        <p:spPr bwMode="auto">
          <a:xfrm>
            <a:off x="7620011" y="3143249"/>
            <a:ext cx="4127536" cy="2214577"/>
          </a:xfrm>
          <a:prstGeom prst="rect">
            <a:avLst/>
          </a:prstGeom>
          <a:noFill/>
        </p:spPr>
      </p:pic>
      <p:cxnSp>
        <p:nvCxnSpPr>
          <p:cNvPr id="15" name="Straight Arrow Connector 14"/>
          <p:cNvCxnSpPr/>
          <p:nvPr/>
        </p:nvCxnSpPr>
        <p:spPr>
          <a:xfrm flipV="1">
            <a:off x="6381752" y="2143116"/>
            <a:ext cx="666755"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6310314" y="2690808"/>
            <a:ext cx="714380" cy="762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398" name="Picture 6" descr="Image result for tree data structure"/>
          <p:cNvPicPr>
            <a:picLocks noChangeAspect="1" noChangeArrowheads="1"/>
          </p:cNvPicPr>
          <p:nvPr/>
        </p:nvPicPr>
        <p:blipFill>
          <a:blip r:embed="rId5"/>
          <a:srcRect/>
          <a:stretch>
            <a:fillRect/>
          </a:stretch>
        </p:blipFill>
        <p:spPr bwMode="auto">
          <a:xfrm>
            <a:off x="1523968" y="4457682"/>
            <a:ext cx="3429024" cy="2400318"/>
          </a:xfrm>
          <a:prstGeom prst="rect">
            <a:avLst/>
          </a:prstGeom>
          <a:noFill/>
        </p:spPr>
      </p:pic>
      <p:sp>
        <p:nvSpPr>
          <p:cNvPr id="13" name="TextBox 12"/>
          <p:cNvSpPr txBox="1"/>
          <p:nvPr/>
        </p:nvSpPr>
        <p:spPr>
          <a:xfrm>
            <a:off x="476211" y="5143513"/>
            <a:ext cx="727379" cy="461665"/>
          </a:xfrm>
          <a:prstGeom prst="rect">
            <a:avLst/>
          </a:prstGeom>
          <a:noFill/>
        </p:spPr>
        <p:txBody>
          <a:bodyPr wrap="none" rtlCol="0">
            <a:spAutoFit/>
          </a:bodyPr>
          <a:lstStyle/>
          <a:p>
            <a:r>
              <a:rPr lang="en-US" sz="2400"/>
              <a:t>Tree</a:t>
            </a:r>
            <a:endParaRPr lang="en-IN" sz="2400"/>
          </a:p>
        </p:txBody>
      </p:sp>
      <p:sp>
        <p:nvSpPr>
          <p:cNvPr id="14" name="Up Arrow 13"/>
          <p:cNvSpPr/>
          <p:nvPr/>
        </p:nvSpPr>
        <p:spPr>
          <a:xfrm>
            <a:off x="761963" y="4286256"/>
            <a:ext cx="476253" cy="571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Image result for stack images"/>
          <p:cNvPicPr>
            <a:picLocks noChangeAspect="1" noChangeArrowheads="1"/>
          </p:cNvPicPr>
          <p:nvPr/>
        </p:nvPicPr>
        <p:blipFill>
          <a:blip r:embed="rId6"/>
          <a:srcRect/>
          <a:stretch>
            <a:fillRect/>
          </a:stretch>
        </p:blipFill>
        <p:spPr bwMode="auto">
          <a:xfrm>
            <a:off x="4667240" y="4214818"/>
            <a:ext cx="3048021" cy="2143140"/>
          </a:xfrm>
          <a:prstGeom prst="rect">
            <a:avLst/>
          </a:prstGeom>
          <a:noFill/>
        </p:spPr>
      </p:pic>
      <p:pic>
        <p:nvPicPr>
          <p:cNvPr id="7" name="Picture 6" descr="Image result for queue images"/>
          <p:cNvPicPr>
            <a:picLocks noChangeAspect="1" noChangeArrowheads="1"/>
          </p:cNvPicPr>
          <p:nvPr/>
        </p:nvPicPr>
        <p:blipFill>
          <a:blip r:embed="rId7"/>
          <a:srcRect/>
          <a:stretch>
            <a:fillRect/>
          </a:stretch>
        </p:blipFill>
        <p:spPr bwMode="auto">
          <a:xfrm>
            <a:off x="7524760" y="4991100"/>
            <a:ext cx="3810000" cy="1866901"/>
          </a:xfrm>
          <a:prstGeom prst="rect">
            <a:avLst/>
          </a:prstGeom>
          <a:noFill/>
        </p:spPr>
      </p:pic>
    </p:spTree>
    <p:extLst>
      <p:ext uri="{BB962C8B-B14F-4D97-AF65-F5344CB8AC3E}">
        <p14:creationId xmlns:p14="http://schemas.microsoft.com/office/powerpoint/2010/main" val="3403533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r>
              <a:rPr lang="en-US" sz="2500" b="1" kern="1200">
                <a:solidFill>
                  <a:schemeClr val="tx1"/>
                </a:solidFill>
                <a:latin typeface="+mj-lt"/>
                <a:ea typeface="+mj-ea"/>
                <a:cs typeface="+mj-cs"/>
              </a:rPr>
              <a:t>Activity</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https://visualgo.net/en</a:t>
            </a:r>
            <a:endParaRPr lang="en-US" sz="4000" b="1" kern="120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6422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5</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a:t>
            </a:r>
            <a:r>
              <a:rPr lang="en-US" sz="4000"/>
              <a:t>Recursion Tree Method</a:t>
            </a: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727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A90B628-E5EA-444C-8127-EC98165B9448}"/>
              </a:ext>
            </a:extLst>
          </p:cNvPr>
          <p:cNvSpPr>
            <a:spLocks noGrp="1" noChangeArrowheads="1"/>
          </p:cNvSpPr>
          <p:nvPr>
            <p:ph type="title"/>
          </p:nvPr>
        </p:nvSpPr>
        <p:spPr/>
        <p:txBody>
          <a:bodyPr/>
          <a:lstStyle/>
          <a:p>
            <a:pPr eaLnBrk="1" hangingPunct="1"/>
            <a:r>
              <a:rPr lang="en-US" altLang="en-US"/>
              <a:t>Recursion-Tree Method</a:t>
            </a:r>
          </a:p>
        </p:txBody>
      </p:sp>
      <p:sp>
        <p:nvSpPr>
          <p:cNvPr id="21507" name="Rectangle 3">
            <a:extLst>
              <a:ext uri="{FF2B5EF4-FFF2-40B4-BE49-F238E27FC236}">
                <a16:creationId xmlns:a16="http://schemas.microsoft.com/office/drawing/2014/main" id="{1BF5CA31-0728-4FCF-8D05-654C39854BD0}"/>
              </a:ext>
            </a:extLst>
          </p:cNvPr>
          <p:cNvSpPr>
            <a:spLocks noGrp="1" noChangeArrowheads="1"/>
          </p:cNvSpPr>
          <p:nvPr>
            <p:ph type="body" idx="1"/>
          </p:nvPr>
        </p:nvSpPr>
        <p:spPr/>
        <p:txBody>
          <a:bodyPr/>
          <a:lstStyle/>
          <a:p>
            <a:pPr eaLnBrk="1" hangingPunct="1"/>
            <a:r>
              <a:rPr lang="en-US" altLang="en-US"/>
              <a:t>Helps to generate a “good guess”</a:t>
            </a:r>
          </a:p>
          <a:p>
            <a:pPr lvl="1" eaLnBrk="1" hangingPunct="1"/>
            <a:r>
              <a:rPr lang="en-US" altLang="en-US"/>
              <a:t>Can be a little mathematically sloppy because:</a:t>
            </a:r>
          </a:p>
          <a:p>
            <a:pPr lvl="1" eaLnBrk="1" hangingPunct="1"/>
            <a:r>
              <a:rPr lang="en-US" altLang="en-US"/>
              <a:t>Then prove using substitution method</a:t>
            </a:r>
          </a:p>
          <a:p>
            <a:pPr eaLnBrk="1" hangingPunct="1"/>
            <a:r>
              <a:rPr lang="en-US" altLang="en-US"/>
              <a:t>Can be used as a direct proof if done carefully</a:t>
            </a:r>
          </a:p>
          <a:p>
            <a:pPr eaLnBrk="1" hangingPunct="1"/>
            <a:r>
              <a:rPr lang="en-US" altLang="en-US"/>
              <a:t>Helps visualize the recursion</a:t>
            </a:r>
          </a:p>
        </p:txBody>
      </p:sp>
      <p:sp>
        <p:nvSpPr>
          <p:cNvPr id="2" name="Footer Placeholder 1">
            <a:extLst>
              <a:ext uri="{FF2B5EF4-FFF2-40B4-BE49-F238E27FC236}">
                <a16:creationId xmlns:a16="http://schemas.microsoft.com/office/drawing/2014/main" id="{E14F4EA1-0D86-4D02-AFBD-47D2B52487DC}"/>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2688D90B-AF4F-4270-94B5-382AFB21ED42}"/>
              </a:ext>
            </a:extLst>
          </p:cNvPr>
          <p:cNvSpPr>
            <a:spLocks noGrp="1"/>
          </p:cNvSpPr>
          <p:nvPr>
            <p:ph type="sldNum" sz="quarter" idx="12"/>
          </p:nvPr>
        </p:nvSpPr>
        <p:spPr/>
        <p:txBody>
          <a:bodyPr/>
          <a:lstStyle/>
          <a:p>
            <a:fld id="{F77949E5-1BAD-489A-B609-56188B994930}" type="slidenum">
              <a:rPr lang="en-US" altLang="en-US" smtClean="0"/>
              <a:pPr/>
              <a:t>62</a:t>
            </a:fld>
            <a:endParaRPr lang="en-US" altLang="en-US"/>
          </a:p>
        </p:txBody>
      </p:sp>
      <p:pic>
        <p:nvPicPr>
          <p:cNvPr id="6" name="Picture 5" descr="A drawing of a face&#10;&#10;Description automatically generated">
            <a:extLst>
              <a:ext uri="{FF2B5EF4-FFF2-40B4-BE49-F238E27FC236}">
                <a16:creationId xmlns:a16="http://schemas.microsoft.com/office/drawing/2014/main" id="{DEA70108-8551-4D6B-82F3-7498FF858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686635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4DCAD5E-2D8B-4BD1-814B-462A96A3A5E1}"/>
              </a:ext>
            </a:extLst>
          </p:cNvPr>
          <p:cNvSpPr>
            <a:spLocks noGrp="1" noChangeArrowheads="1"/>
          </p:cNvSpPr>
          <p:nvPr>
            <p:ph type="title"/>
          </p:nvPr>
        </p:nvSpPr>
        <p:spPr/>
        <p:txBody>
          <a:bodyPr/>
          <a:lstStyle/>
          <a:p>
            <a:pPr eaLnBrk="1" hangingPunct="1"/>
            <a:r>
              <a:rPr lang="en-US" altLang="en-US"/>
              <a:t>Recursion-Tree Method (cont)</a:t>
            </a:r>
          </a:p>
        </p:txBody>
      </p:sp>
      <p:sp>
        <p:nvSpPr>
          <p:cNvPr id="22531" name="Rectangle 3">
            <a:extLst>
              <a:ext uri="{FF2B5EF4-FFF2-40B4-BE49-F238E27FC236}">
                <a16:creationId xmlns:a16="http://schemas.microsoft.com/office/drawing/2014/main" id="{7AC1F7F9-2160-44FD-BE47-DAEE2434F844}"/>
              </a:ext>
            </a:extLst>
          </p:cNvPr>
          <p:cNvSpPr>
            <a:spLocks noGrp="1" noChangeArrowheads="1"/>
          </p:cNvSpPr>
          <p:nvPr>
            <p:ph type="body" idx="1"/>
          </p:nvPr>
        </p:nvSpPr>
        <p:spPr/>
        <p:txBody>
          <a:bodyPr/>
          <a:lstStyle/>
          <a:p>
            <a:pPr eaLnBrk="1" hangingPunct="1"/>
            <a:r>
              <a:rPr lang="en-US" altLang="en-US"/>
              <a:t>Example</a:t>
            </a:r>
          </a:p>
          <a:p>
            <a:pPr lvl="1" eaLnBrk="1" hangingPunct="1"/>
            <a:r>
              <a:rPr lang="en-US" altLang="en-US"/>
              <a:t> </a:t>
            </a:r>
          </a:p>
          <a:p>
            <a:pPr lvl="1" eaLnBrk="1" hangingPunct="1"/>
            <a:r>
              <a:rPr lang="en-US" altLang="en-US"/>
              <a:t>Rewrite as: </a:t>
            </a:r>
            <a:r>
              <a:rPr lang="en-US" altLang="en-US" i="1"/>
              <a:t>T</a:t>
            </a:r>
            <a:r>
              <a:rPr lang="en-US" altLang="en-US"/>
              <a:t>(</a:t>
            </a:r>
            <a:r>
              <a:rPr lang="en-US" altLang="en-US" i="1"/>
              <a:t>n</a:t>
            </a:r>
            <a:r>
              <a:rPr lang="en-US" altLang="en-US"/>
              <a:t>) = 3</a:t>
            </a:r>
            <a:r>
              <a:rPr lang="en-US" altLang="en-US" i="1"/>
              <a:t>T</a:t>
            </a:r>
            <a:r>
              <a:rPr lang="en-US" altLang="en-US"/>
              <a:t>(</a:t>
            </a:r>
            <a:r>
              <a:rPr lang="en-US" altLang="en-US" i="1"/>
              <a:t>n</a:t>
            </a:r>
            <a:r>
              <a:rPr lang="en-US" altLang="en-US"/>
              <a:t>/4) + </a:t>
            </a:r>
            <a:r>
              <a:rPr lang="en-US" altLang="en-US" i="1"/>
              <a:t>cn</a:t>
            </a:r>
            <a:r>
              <a:rPr lang="en-US" altLang="en-US" baseline="30000"/>
              <a:t>2</a:t>
            </a:r>
          </a:p>
        </p:txBody>
      </p:sp>
      <p:graphicFrame>
        <p:nvGraphicFramePr>
          <p:cNvPr id="22532" name="Object 4">
            <a:extLst>
              <a:ext uri="{FF2B5EF4-FFF2-40B4-BE49-F238E27FC236}">
                <a16:creationId xmlns:a16="http://schemas.microsoft.com/office/drawing/2014/main" id="{3BF02722-9C57-4CE4-8458-DA2DEB6C24B8}"/>
              </a:ext>
            </a:extLst>
          </p:cNvPr>
          <p:cNvGraphicFramePr>
            <a:graphicFrameLocks noChangeAspect="1"/>
          </p:cNvGraphicFramePr>
          <p:nvPr/>
        </p:nvGraphicFramePr>
        <p:xfrm>
          <a:off x="3581400" y="2592388"/>
          <a:ext cx="4038600" cy="608012"/>
        </p:xfrm>
        <a:graphic>
          <a:graphicData uri="http://schemas.openxmlformats.org/presentationml/2006/ole">
            <mc:AlternateContent xmlns:mc="http://schemas.openxmlformats.org/markup-compatibility/2006">
              <mc:Choice xmlns:v="urn:schemas-microsoft-com:vml" Requires="v">
                <p:oleObj spid="_x0000_s122881" name="Equation" r:id="rId4" imgW="1600200" imgH="241200" progId="Equation.3">
                  <p:embed/>
                </p:oleObj>
              </mc:Choice>
              <mc:Fallback>
                <p:oleObj name="Equation" r:id="rId4" imgW="1600200" imgH="241200" progId="Equation.3">
                  <p:embed/>
                  <p:pic>
                    <p:nvPicPr>
                      <p:cNvPr id="22532" name="Object 4">
                        <a:extLst>
                          <a:ext uri="{FF2B5EF4-FFF2-40B4-BE49-F238E27FC236}">
                            <a16:creationId xmlns:a16="http://schemas.microsoft.com/office/drawing/2014/main" id="{3BF02722-9C57-4CE4-8458-DA2DEB6C2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592388"/>
                        <a:ext cx="40386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3" name="AutoShape 5">
            <a:extLst>
              <a:ext uri="{FF2B5EF4-FFF2-40B4-BE49-F238E27FC236}">
                <a16:creationId xmlns:a16="http://schemas.microsoft.com/office/drawing/2014/main" id="{2BD29BDE-DBF5-463C-82FD-B6EFB63AE9A9}"/>
              </a:ext>
            </a:extLst>
          </p:cNvPr>
          <p:cNvSpPr>
            <a:spLocks noChangeArrowheads="1"/>
          </p:cNvSpPr>
          <p:nvPr/>
        </p:nvSpPr>
        <p:spPr bwMode="auto">
          <a:xfrm>
            <a:off x="7848600" y="1447800"/>
            <a:ext cx="1371600" cy="1295400"/>
          </a:xfrm>
          <a:prstGeom prst="wedgeRoundRectCallout">
            <a:avLst>
              <a:gd name="adj1" fmla="val -39583"/>
              <a:gd name="adj2" fmla="val 80639"/>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Here is sloppiness we can tolerate</a:t>
            </a:r>
          </a:p>
        </p:txBody>
      </p:sp>
      <p:sp>
        <p:nvSpPr>
          <p:cNvPr id="22534" name="AutoShape 6">
            <a:extLst>
              <a:ext uri="{FF2B5EF4-FFF2-40B4-BE49-F238E27FC236}">
                <a16:creationId xmlns:a16="http://schemas.microsoft.com/office/drawing/2014/main" id="{9360A3B6-7A38-456A-9120-FD2035ABF42E}"/>
              </a:ext>
            </a:extLst>
          </p:cNvPr>
          <p:cNvSpPr>
            <a:spLocks noChangeArrowheads="1"/>
          </p:cNvSpPr>
          <p:nvPr/>
        </p:nvSpPr>
        <p:spPr bwMode="auto">
          <a:xfrm>
            <a:off x="3657600" y="3810000"/>
            <a:ext cx="762000" cy="685800"/>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T</a:t>
            </a:r>
            <a:r>
              <a:rPr lang="en-US" altLang="en-US" sz="2400">
                <a:latin typeface="Times New Roman" panose="02020603050405020304" pitchFamily="18" charset="0"/>
              </a:rPr>
              <a:t>(</a:t>
            </a:r>
            <a:r>
              <a:rPr lang="en-US" altLang="en-US" sz="2400" i="1">
                <a:latin typeface="Times New Roman" panose="02020603050405020304" pitchFamily="18" charset="0"/>
              </a:rPr>
              <a:t>n</a:t>
            </a:r>
            <a:r>
              <a:rPr lang="en-US" altLang="en-US" sz="2400">
                <a:latin typeface="Times New Roman" panose="02020603050405020304" pitchFamily="18" charset="0"/>
              </a:rPr>
              <a:t>)</a:t>
            </a:r>
            <a:endParaRPr lang="en-US" altLang="en-US" sz="2400" i="1">
              <a:latin typeface="Times New Roman" panose="02020603050405020304" pitchFamily="18" charset="0"/>
            </a:endParaRPr>
          </a:p>
        </p:txBody>
      </p:sp>
      <p:grpSp>
        <p:nvGrpSpPr>
          <p:cNvPr id="22535" name="Group 17">
            <a:extLst>
              <a:ext uri="{FF2B5EF4-FFF2-40B4-BE49-F238E27FC236}">
                <a16:creationId xmlns:a16="http://schemas.microsoft.com/office/drawing/2014/main" id="{AE380329-E1A9-48C2-95FB-9592A3AECAF6}"/>
              </a:ext>
            </a:extLst>
          </p:cNvPr>
          <p:cNvGrpSpPr>
            <a:grpSpLocks/>
          </p:cNvGrpSpPr>
          <p:nvPr/>
        </p:nvGrpSpPr>
        <p:grpSpPr bwMode="auto">
          <a:xfrm>
            <a:off x="6019800" y="3733800"/>
            <a:ext cx="3886200" cy="2133600"/>
            <a:chOff x="2016" y="2352"/>
            <a:chExt cx="2448" cy="1344"/>
          </a:xfrm>
        </p:grpSpPr>
        <p:sp>
          <p:nvSpPr>
            <p:cNvPr id="22537" name="AutoShape 7">
              <a:extLst>
                <a:ext uri="{FF2B5EF4-FFF2-40B4-BE49-F238E27FC236}">
                  <a16:creationId xmlns:a16="http://schemas.microsoft.com/office/drawing/2014/main" id="{CE5501BD-E27C-43F6-824D-BEC1DD35505B}"/>
                </a:ext>
              </a:extLst>
            </p:cNvPr>
            <p:cNvSpPr>
              <a:spLocks noChangeArrowheads="1"/>
            </p:cNvSpPr>
            <p:nvPr/>
          </p:nvSpPr>
          <p:spPr bwMode="auto">
            <a:xfrm>
              <a:off x="2016" y="3168"/>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T</a:t>
              </a:r>
              <a:r>
                <a:rPr lang="en-US" altLang="en-US" sz="2400">
                  <a:latin typeface="Times New Roman" panose="02020603050405020304" pitchFamily="18" charset="0"/>
                </a:rPr>
                <a:t>(</a:t>
              </a:r>
              <a:r>
                <a:rPr lang="en-US" altLang="en-US" sz="2400" i="1">
                  <a:latin typeface="Times New Roman" panose="02020603050405020304" pitchFamily="18" charset="0"/>
                </a:rPr>
                <a:t>n/4</a:t>
              </a:r>
              <a:r>
                <a:rPr lang="en-US" altLang="en-US" sz="2400">
                  <a:latin typeface="Times New Roman" panose="02020603050405020304" pitchFamily="18" charset="0"/>
                </a:rPr>
                <a:t>)</a:t>
              </a:r>
              <a:endParaRPr lang="en-US" altLang="en-US" sz="2400" i="1">
                <a:latin typeface="Times New Roman" panose="02020603050405020304" pitchFamily="18" charset="0"/>
              </a:endParaRPr>
            </a:p>
          </p:txBody>
        </p:sp>
        <p:sp>
          <p:nvSpPr>
            <p:cNvPr id="22538" name="AutoShape 10">
              <a:extLst>
                <a:ext uri="{FF2B5EF4-FFF2-40B4-BE49-F238E27FC236}">
                  <a16:creationId xmlns:a16="http://schemas.microsoft.com/office/drawing/2014/main" id="{9BFE3238-2E84-4BC2-92EA-EDCD10175CA1}"/>
                </a:ext>
              </a:extLst>
            </p:cNvPr>
            <p:cNvSpPr>
              <a:spLocks noChangeArrowheads="1"/>
            </p:cNvSpPr>
            <p:nvPr/>
          </p:nvSpPr>
          <p:spPr bwMode="auto">
            <a:xfrm>
              <a:off x="3024" y="2352"/>
              <a:ext cx="480" cy="432"/>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cn</a:t>
              </a:r>
              <a:r>
                <a:rPr lang="en-US" altLang="en-US" sz="2400" baseline="30000">
                  <a:latin typeface="Times New Roman" panose="02020603050405020304" pitchFamily="18" charset="0"/>
                </a:rPr>
                <a:t>2</a:t>
              </a:r>
              <a:endParaRPr lang="en-US" altLang="en-US" sz="2400" i="1">
                <a:latin typeface="Times New Roman" panose="02020603050405020304" pitchFamily="18" charset="0"/>
              </a:endParaRPr>
            </a:p>
          </p:txBody>
        </p:sp>
        <p:sp>
          <p:nvSpPr>
            <p:cNvPr id="22539" name="AutoShape 11">
              <a:extLst>
                <a:ext uri="{FF2B5EF4-FFF2-40B4-BE49-F238E27FC236}">
                  <a16:creationId xmlns:a16="http://schemas.microsoft.com/office/drawing/2014/main" id="{52FA3F94-5BBF-427D-BCB7-553566F49C8F}"/>
                </a:ext>
              </a:extLst>
            </p:cNvPr>
            <p:cNvSpPr>
              <a:spLocks noChangeArrowheads="1"/>
            </p:cNvSpPr>
            <p:nvPr/>
          </p:nvSpPr>
          <p:spPr bwMode="auto">
            <a:xfrm>
              <a:off x="2976" y="3168"/>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T</a:t>
              </a:r>
              <a:r>
                <a:rPr lang="en-US" altLang="en-US" sz="2400">
                  <a:latin typeface="Times New Roman" panose="02020603050405020304" pitchFamily="18" charset="0"/>
                </a:rPr>
                <a:t>(</a:t>
              </a:r>
              <a:r>
                <a:rPr lang="en-US" altLang="en-US" sz="2400" i="1">
                  <a:latin typeface="Times New Roman" panose="02020603050405020304" pitchFamily="18" charset="0"/>
                </a:rPr>
                <a:t>n/4</a:t>
              </a:r>
              <a:r>
                <a:rPr lang="en-US" altLang="en-US" sz="2400">
                  <a:latin typeface="Times New Roman" panose="02020603050405020304" pitchFamily="18" charset="0"/>
                </a:rPr>
                <a:t>)</a:t>
              </a:r>
              <a:endParaRPr lang="en-US" altLang="en-US" sz="2400" i="1">
                <a:latin typeface="Times New Roman" panose="02020603050405020304" pitchFamily="18" charset="0"/>
              </a:endParaRPr>
            </a:p>
          </p:txBody>
        </p:sp>
        <p:sp>
          <p:nvSpPr>
            <p:cNvPr id="22540" name="AutoShape 12">
              <a:extLst>
                <a:ext uri="{FF2B5EF4-FFF2-40B4-BE49-F238E27FC236}">
                  <a16:creationId xmlns:a16="http://schemas.microsoft.com/office/drawing/2014/main" id="{AAD6556A-B128-4DD9-86B3-D423FEA9B864}"/>
                </a:ext>
              </a:extLst>
            </p:cNvPr>
            <p:cNvSpPr>
              <a:spLocks noChangeArrowheads="1"/>
            </p:cNvSpPr>
            <p:nvPr/>
          </p:nvSpPr>
          <p:spPr bwMode="auto">
            <a:xfrm>
              <a:off x="3888" y="3168"/>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T</a:t>
              </a:r>
              <a:r>
                <a:rPr lang="en-US" altLang="en-US" sz="2400">
                  <a:latin typeface="Times New Roman" panose="02020603050405020304" pitchFamily="18" charset="0"/>
                </a:rPr>
                <a:t>(</a:t>
              </a:r>
              <a:r>
                <a:rPr lang="en-US" altLang="en-US" sz="2400" i="1">
                  <a:latin typeface="Times New Roman" panose="02020603050405020304" pitchFamily="18" charset="0"/>
                </a:rPr>
                <a:t>n/4</a:t>
              </a:r>
              <a:r>
                <a:rPr lang="en-US" altLang="en-US" sz="2400">
                  <a:latin typeface="Times New Roman" panose="02020603050405020304" pitchFamily="18" charset="0"/>
                </a:rPr>
                <a:t>)</a:t>
              </a:r>
              <a:endParaRPr lang="en-US" altLang="en-US" sz="2400" i="1">
                <a:latin typeface="Times New Roman" panose="02020603050405020304" pitchFamily="18" charset="0"/>
              </a:endParaRPr>
            </a:p>
          </p:txBody>
        </p:sp>
        <p:cxnSp>
          <p:nvCxnSpPr>
            <p:cNvPr id="22541" name="AutoShape 14">
              <a:extLst>
                <a:ext uri="{FF2B5EF4-FFF2-40B4-BE49-F238E27FC236}">
                  <a16:creationId xmlns:a16="http://schemas.microsoft.com/office/drawing/2014/main" id="{167D7888-4D73-443F-BFCF-03246090C5AD}"/>
                </a:ext>
              </a:extLst>
            </p:cNvPr>
            <p:cNvCxnSpPr>
              <a:cxnSpLocks noChangeShapeType="1"/>
              <a:stCxn id="22538" idx="3"/>
              <a:endCxn id="22537" idx="0"/>
            </p:cNvCxnSpPr>
            <p:nvPr/>
          </p:nvCxnSpPr>
          <p:spPr bwMode="auto">
            <a:xfrm flipH="1">
              <a:off x="2304" y="2721"/>
              <a:ext cx="790" cy="44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42" name="AutoShape 15">
              <a:extLst>
                <a:ext uri="{FF2B5EF4-FFF2-40B4-BE49-F238E27FC236}">
                  <a16:creationId xmlns:a16="http://schemas.microsoft.com/office/drawing/2014/main" id="{92045226-F4F8-4461-82B9-83E2E9A306B9}"/>
                </a:ext>
              </a:extLst>
            </p:cNvPr>
            <p:cNvCxnSpPr>
              <a:cxnSpLocks noChangeShapeType="1"/>
              <a:stCxn id="22538" idx="4"/>
              <a:endCxn id="22539" idx="0"/>
            </p:cNvCxnSpPr>
            <p:nvPr/>
          </p:nvCxnSpPr>
          <p:spPr bwMode="auto">
            <a:xfrm>
              <a:off x="3264" y="2784"/>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43" name="AutoShape 16">
              <a:extLst>
                <a:ext uri="{FF2B5EF4-FFF2-40B4-BE49-F238E27FC236}">
                  <a16:creationId xmlns:a16="http://schemas.microsoft.com/office/drawing/2014/main" id="{6A0A4AD1-C53D-4583-B610-E6467776771B}"/>
                </a:ext>
              </a:extLst>
            </p:cNvPr>
            <p:cNvCxnSpPr>
              <a:cxnSpLocks noChangeShapeType="1"/>
              <a:stCxn id="22538" idx="5"/>
              <a:endCxn id="22540" idx="0"/>
            </p:cNvCxnSpPr>
            <p:nvPr/>
          </p:nvCxnSpPr>
          <p:spPr bwMode="auto">
            <a:xfrm>
              <a:off x="3434" y="2721"/>
              <a:ext cx="742" cy="44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536" name="AutoShape 18">
            <a:extLst>
              <a:ext uri="{FF2B5EF4-FFF2-40B4-BE49-F238E27FC236}">
                <a16:creationId xmlns:a16="http://schemas.microsoft.com/office/drawing/2014/main" id="{26ACB021-FFD8-475A-9A1E-E8CF48930A7C}"/>
              </a:ext>
            </a:extLst>
          </p:cNvPr>
          <p:cNvSpPr>
            <a:spLocks noChangeArrowheads="1"/>
          </p:cNvSpPr>
          <p:nvPr/>
        </p:nvSpPr>
        <p:spPr bwMode="auto">
          <a:xfrm>
            <a:off x="9144000" y="2743200"/>
            <a:ext cx="1371600" cy="1371600"/>
          </a:xfrm>
          <a:prstGeom prst="wedgeRoundRectCallout">
            <a:avLst>
              <a:gd name="adj1" fmla="val -96991"/>
              <a:gd name="adj2" fmla="val 2894"/>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implied constant coefficient </a:t>
            </a:r>
            <a:r>
              <a:rPr lang="en-US" altLang="en-US" sz="1800" i="1"/>
              <a:t>c</a:t>
            </a:r>
            <a:r>
              <a:rPr lang="en-US" altLang="en-US" sz="1800"/>
              <a:t> &gt; 0</a:t>
            </a:r>
          </a:p>
        </p:txBody>
      </p:sp>
      <p:sp>
        <p:nvSpPr>
          <p:cNvPr id="2" name="Footer Placeholder 1">
            <a:extLst>
              <a:ext uri="{FF2B5EF4-FFF2-40B4-BE49-F238E27FC236}">
                <a16:creationId xmlns:a16="http://schemas.microsoft.com/office/drawing/2014/main" id="{7E27908E-B9C4-4614-B2D4-D15E4CBD987B}"/>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F44D148B-664F-4581-8170-B8C55B048716}"/>
              </a:ext>
            </a:extLst>
          </p:cNvPr>
          <p:cNvSpPr>
            <a:spLocks noGrp="1"/>
          </p:cNvSpPr>
          <p:nvPr>
            <p:ph type="sldNum" sz="quarter" idx="12"/>
          </p:nvPr>
        </p:nvSpPr>
        <p:spPr/>
        <p:txBody>
          <a:bodyPr/>
          <a:lstStyle/>
          <a:p>
            <a:fld id="{F77949E5-1BAD-489A-B609-56188B994930}" type="slidenum">
              <a:rPr lang="en-US" altLang="en-US" smtClean="0"/>
              <a:pPr/>
              <a:t>63</a:t>
            </a:fld>
            <a:endParaRPr lang="en-US" altLang="en-US"/>
          </a:p>
        </p:txBody>
      </p:sp>
      <p:pic>
        <p:nvPicPr>
          <p:cNvPr id="18" name="Picture 17" descr="A drawing of a face&#10;&#10;Description automatically generated">
            <a:extLst>
              <a:ext uri="{FF2B5EF4-FFF2-40B4-BE49-F238E27FC236}">
                <a16:creationId xmlns:a16="http://schemas.microsoft.com/office/drawing/2014/main" id="{1BEE4639-630E-40D1-8861-A6FCCEFB28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456879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3F43908-E5B4-4D0B-9CC5-009799835EFD}"/>
              </a:ext>
            </a:extLst>
          </p:cNvPr>
          <p:cNvSpPr>
            <a:spLocks noGrp="1" noChangeArrowheads="1"/>
          </p:cNvSpPr>
          <p:nvPr>
            <p:ph type="title"/>
          </p:nvPr>
        </p:nvSpPr>
        <p:spPr/>
        <p:txBody>
          <a:bodyPr/>
          <a:lstStyle/>
          <a:p>
            <a:pPr eaLnBrk="1" hangingPunct="1"/>
            <a:r>
              <a:rPr lang="en-US" altLang="en-US"/>
              <a:t>Recursion-Tree Method (cont)</a:t>
            </a:r>
          </a:p>
        </p:txBody>
      </p:sp>
      <p:sp>
        <p:nvSpPr>
          <p:cNvPr id="23555" name="Rectangle 3">
            <a:extLst>
              <a:ext uri="{FF2B5EF4-FFF2-40B4-BE49-F238E27FC236}">
                <a16:creationId xmlns:a16="http://schemas.microsoft.com/office/drawing/2014/main" id="{023D2991-357D-413C-B418-7C370B0E7B1A}"/>
              </a:ext>
            </a:extLst>
          </p:cNvPr>
          <p:cNvSpPr>
            <a:spLocks noGrp="1" noChangeArrowheads="1"/>
          </p:cNvSpPr>
          <p:nvPr>
            <p:ph type="body" idx="1"/>
          </p:nvPr>
        </p:nvSpPr>
        <p:spPr/>
        <p:txBody>
          <a:bodyPr/>
          <a:lstStyle/>
          <a:p>
            <a:pPr lvl="1" eaLnBrk="1" hangingPunct="1">
              <a:buFont typeface="Symbol" panose="05050102010706020507" pitchFamily="18" charset="2"/>
              <a:buNone/>
            </a:pPr>
            <a:r>
              <a:rPr lang="en-US" altLang="en-US"/>
              <a:t> </a:t>
            </a:r>
          </a:p>
        </p:txBody>
      </p:sp>
      <p:grpSp>
        <p:nvGrpSpPr>
          <p:cNvPr id="23556" name="Group 30">
            <a:extLst>
              <a:ext uri="{FF2B5EF4-FFF2-40B4-BE49-F238E27FC236}">
                <a16:creationId xmlns:a16="http://schemas.microsoft.com/office/drawing/2014/main" id="{8C60BBD7-7A6B-45B0-A129-59179A811C26}"/>
              </a:ext>
            </a:extLst>
          </p:cNvPr>
          <p:cNvGrpSpPr>
            <a:grpSpLocks/>
          </p:cNvGrpSpPr>
          <p:nvPr/>
        </p:nvGrpSpPr>
        <p:grpSpPr bwMode="auto">
          <a:xfrm>
            <a:off x="2514600" y="1981200"/>
            <a:ext cx="8077200" cy="3200400"/>
            <a:chOff x="144" y="1248"/>
            <a:chExt cx="5568" cy="2400"/>
          </a:xfrm>
        </p:grpSpPr>
        <p:sp>
          <p:nvSpPr>
            <p:cNvPr id="23557" name="AutoShape 5">
              <a:extLst>
                <a:ext uri="{FF2B5EF4-FFF2-40B4-BE49-F238E27FC236}">
                  <a16:creationId xmlns:a16="http://schemas.microsoft.com/office/drawing/2014/main" id="{027E64F2-C0CA-4663-82AD-94C216F22A3C}"/>
                </a:ext>
              </a:extLst>
            </p:cNvPr>
            <p:cNvSpPr>
              <a:spLocks noChangeArrowheads="1"/>
            </p:cNvSpPr>
            <p:nvPr/>
          </p:nvSpPr>
          <p:spPr bwMode="auto">
            <a:xfrm>
              <a:off x="768" y="216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c</a:t>
              </a:r>
              <a:r>
                <a:rPr lang="en-US" altLang="en-US" sz="2400">
                  <a:latin typeface="Times New Roman" panose="02020603050405020304" pitchFamily="18" charset="0"/>
                </a:rPr>
                <a:t>(</a:t>
              </a:r>
              <a:r>
                <a:rPr lang="en-US" altLang="en-US" sz="2400" i="1">
                  <a:latin typeface="Times New Roman" panose="02020603050405020304" pitchFamily="18" charset="0"/>
                </a:rPr>
                <a:t>n</a:t>
              </a:r>
              <a:r>
                <a:rPr lang="en-US" altLang="en-US" sz="2400">
                  <a:latin typeface="Times New Roman" panose="02020603050405020304" pitchFamily="18" charset="0"/>
                </a:rPr>
                <a:t>/4)</a:t>
              </a:r>
              <a:r>
                <a:rPr lang="en-US" altLang="en-US" sz="2400" baseline="30000">
                  <a:latin typeface="Times New Roman" panose="02020603050405020304" pitchFamily="18" charset="0"/>
                </a:rPr>
                <a:t>2</a:t>
              </a:r>
              <a:endParaRPr lang="en-US" altLang="en-US" sz="2400" i="1">
                <a:latin typeface="Times New Roman" panose="02020603050405020304" pitchFamily="18" charset="0"/>
              </a:endParaRPr>
            </a:p>
          </p:txBody>
        </p:sp>
        <p:sp>
          <p:nvSpPr>
            <p:cNvPr id="23558" name="AutoShape 6">
              <a:extLst>
                <a:ext uri="{FF2B5EF4-FFF2-40B4-BE49-F238E27FC236}">
                  <a16:creationId xmlns:a16="http://schemas.microsoft.com/office/drawing/2014/main" id="{B18B141E-9482-4CCF-BB45-9492B03DEEBE}"/>
                </a:ext>
              </a:extLst>
            </p:cNvPr>
            <p:cNvSpPr>
              <a:spLocks noChangeArrowheads="1"/>
            </p:cNvSpPr>
            <p:nvPr/>
          </p:nvSpPr>
          <p:spPr bwMode="auto">
            <a:xfrm>
              <a:off x="2688" y="1248"/>
              <a:ext cx="480" cy="432"/>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cn</a:t>
              </a:r>
              <a:r>
                <a:rPr lang="en-US" altLang="en-US" sz="2400" baseline="30000">
                  <a:latin typeface="Times New Roman" panose="02020603050405020304" pitchFamily="18" charset="0"/>
                </a:rPr>
                <a:t>2</a:t>
              </a:r>
              <a:endParaRPr lang="en-US" altLang="en-US" sz="2400" i="1">
                <a:latin typeface="Times New Roman" panose="02020603050405020304" pitchFamily="18" charset="0"/>
              </a:endParaRPr>
            </a:p>
          </p:txBody>
        </p:sp>
        <p:sp>
          <p:nvSpPr>
            <p:cNvPr id="23559" name="AutoShape 7">
              <a:extLst>
                <a:ext uri="{FF2B5EF4-FFF2-40B4-BE49-F238E27FC236}">
                  <a16:creationId xmlns:a16="http://schemas.microsoft.com/office/drawing/2014/main" id="{05B1FA89-AB68-4A3C-B5B6-2BCDED783C0D}"/>
                </a:ext>
              </a:extLst>
            </p:cNvPr>
            <p:cNvSpPr>
              <a:spLocks noChangeArrowheads="1"/>
            </p:cNvSpPr>
            <p:nvPr/>
          </p:nvSpPr>
          <p:spPr bwMode="auto">
            <a:xfrm>
              <a:off x="2640" y="216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c</a:t>
              </a:r>
              <a:r>
                <a:rPr lang="en-US" altLang="en-US" sz="2400">
                  <a:latin typeface="Times New Roman" panose="02020603050405020304" pitchFamily="18" charset="0"/>
                </a:rPr>
                <a:t>(</a:t>
              </a:r>
              <a:r>
                <a:rPr lang="en-US" altLang="en-US" sz="2400" i="1">
                  <a:latin typeface="Times New Roman" panose="02020603050405020304" pitchFamily="18" charset="0"/>
                </a:rPr>
                <a:t>n</a:t>
              </a:r>
              <a:r>
                <a:rPr lang="en-US" altLang="en-US" sz="2400">
                  <a:latin typeface="Times New Roman" panose="02020603050405020304" pitchFamily="18" charset="0"/>
                </a:rPr>
                <a:t>/4)</a:t>
              </a:r>
              <a:r>
                <a:rPr lang="en-US" altLang="en-US" sz="2400" baseline="30000">
                  <a:latin typeface="Times New Roman" panose="02020603050405020304" pitchFamily="18" charset="0"/>
                </a:rPr>
                <a:t>2</a:t>
              </a:r>
            </a:p>
          </p:txBody>
        </p:sp>
        <p:sp>
          <p:nvSpPr>
            <p:cNvPr id="23560" name="AutoShape 8">
              <a:extLst>
                <a:ext uri="{FF2B5EF4-FFF2-40B4-BE49-F238E27FC236}">
                  <a16:creationId xmlns:a16="http://schemas.microsoft.com/office/drawing/2014/main" id="{2703896B-9F8B-48AE-9FD4-BBFC6B50B1B1}"/>
                </a:ext>
              </a:extLst>
            </p:cNvPr>
            <p:cNvSpPr>
              <a:spLocks noChangeArrowheads="1"/>
            </p:cNvSpPr>
            <p:nvPr/>
          </p:nvSpPr>
          <p:spPr bwMode="auto">
            <a:xfrm>
              <a:off x="4512" y="216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c</a:t>
              </a:r>
              <a:r>
                <a:rPr lang="en-US" altLang="en-US" sz="2400">
                  <a:latin typeface="Times New Roman" panose="02020603050405020304" pitchFamily="18" charset="0"/>
                </a:rPr>
                <a:t>(</a:t>
              </a:r>
              <a:r>
                <a:rPr lang="en-US" altLang="en-US" sz="2400" i="1">
                  <a:latin typeface="Times New Roman" panose="02020603050405020304" pitchFamily="18" charset="0"/>
                </a:rPr>
                <a:t>n</a:t>
              </a:r>
              <a:r>
                <a:rPr lang="en-US" altLang="en-US" sz="2400">
                  <a:latin typeface="Times New Roman" panose="02020603050405020304" pitchFamily="18" charset="0"/>
                </a:rPr>
                <a:t>/4)</a:t>
              </a:r>
              <a:r>
                <a:rPr lang="en-US" altLang="en-US" sz="2400" baseline="30000">
                  <a:latin typeface="Times New Roman" panose="02020603050405020304" pitchFamily="18" charset="0"/>
                </a:rPr>
                <a:t>2</a:t>
              </a:r>
            </a:p>
          </p:txBody>
        </p:sp>
        <p:cxnSp>
          <p:nvCxnSpPr>
            <p:cNvPr id="23561" name="AutoShape 9">
              <a:extLst>
                <a:ext uri="{FF2B5EF4-FFF2-40B4-BE49-F238E27FC236}">
                  <a16:creationId xmlns:a16="http://schemas.microsoft.com/office/drawing/2014/main" id="{9CF0D114-5383-40AE-8F26-277B05143B26}"/>
                </a:ext>
              </a:extLst>
            </p:cNvPr>
            <p:cNvCxnSpPr>
              <a:cxnSpLocks noChangeShapeType="1"/>
              <a:stCxn id="23558" idx="3"/>
              <a:endCxn id="23557" idx="0"/>
            </p:cNvCxnSpPr>
            <p:nvPr/>
          </p:nvCxnSpPr>
          <p:spPr bwMode="auto">
            <a:xfrm flipH="1">
              <a:off x="1056" y="1617"/>
              <a:ext cx="1702" cy="54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2" name="AutoShape 10">
              <a:extLst>
                <a:ext uri="{FF2B5EF4-FFF2-40B4-BE49-F238E27FC236}">
                  <a16:creationId xmlns:a16="http://schemas.microsoft.com/office/drawing/2014/main" id="{8288C96B-FA6C-4B93-AF1A-37332D278B54}"/>
                </a:ext>
              </a:extLst>
            </p:cNvPr>
            <p:cNvCxnSpPr>
              <a:cxnSpLocks noChangeShapeType="1"/>
              <a:stCxn id="23558" idx="4"/>
              <a:endCxn id="23559" idx="0"/>
            </p:cNvCxnSpPr>
            <p:nvPr/>
          </p:nvCxnSpPr>
          <p:spPr bwMode="auto">
            <a:xfrm>
              <a:off x="2928" y="1680"/>
              <a:ext cx="0" cy="48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3" name="AutoShape 11">
              <a:extLst>
                <a:ext uri="{FF2B5EF4-FFF2-40B4-BE49-F238E27FC236}">
                  <a16:creationId xmlns:a16="http://schemas.microsoft.com/office/drawing/2014/main" id="{21F68AE3-CA54-4257-8E4F-1190BBA7257B}"/>
                </a:ext>
              </a:extLst>
            </p:cNvPr>
            <p:cNvCxnSpPr>
              <a:cxnSpLocks noChangeShapeType="1"/>
              <a:stCxn id="23558" idx="5"/>
              <a:endCxn id="23560" idx="0"/>
            </p:cNvCxnSpPr>
            <p:nvPr/>
          </p:nvCxnSpPr>
          <p:spPr bwMode="auto">
            <a:xfrm>
              <a:off x="3098" y="1617"/>
              <a:ext cx="1702" cy="54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4" name="AutoShape 12">
              <a:extLst>
                <a:ext uri="{FF2B5EF4-FFF2-40B4-BE49-F238E27FC236}">
                  <a16:creationId xmlns:a16="http://schemas.microsoft.com/office/drawing/2014/main" id="{8A05CDB6-2F2F-41A4-B826-3A49F2A584A7}"/>
                </a:ext>
              </a:extLst>
            </p:cNvPr>
            <p:cNvSpPr>
              <a:spLocks noChangeArrowheads="1"/>
            </p:cNvSpPr>
            <p:nvPr/>
          </p:nvSpPr>
          <p:spPr bwMode="auto">
            <a:xfrm>
              <a:off x="144"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65" name="AutoShape 13">
              <a:extLst>
                <a:ext uri="{FF2B5EF4-FFF2-40B4-BE49-F238E27FC236}">
                  <a16:creationId xmlns:a16="http://schemas.microsoft.com/office/drawing/2014/main" id="{41831CF0-EAF5-4CCF-975E-E4B8E7FA90D8}"/>
                </a:ext>
              </a:extLst>
            </p:cNvPr>
            <p:cNvSpPr>
              <a:spLocks noChangeArrowheads="1"/>
            </p:cNvSpPr>
            <p:nvPr/>
          </p:nvSpPr>
          <p:spPr bwMode="auto">
            <a:xfrm>
              <a:off x="768"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endParaRPr lang="en-US" altLang="en-US" sz="2000" i="1">
                <a:latin typeface="Times New Roman" panose="02020603050405020304" pitchFamily="18" charset="0"/>
              </a:endParaRPr>
            </a:p>
          </p:txBody>
        </p:sp>
        <p:sp>
          <p:nvSpPr>
            <p:cNvPr id="23566" name="AutoShape 14">
              <a:extLst>
                <a:ext uri="{FF2B5EF4-FFF2-40B4-BE49-F238E27FC236}">
                  <a16:creationId xmlns:a16="http://schemas.microsoft.com/office/drawing/2014/main" id="{FDE05E9D-8585-4FA5-821E-66A9E4C21B1D}"/>
                </a:ext>
              </a:extLst>
            </p:cNvPr>
            <p:cNvSpPr>
              <a:spLocks noChangeArrowheads="1"/>
            </p:cNvSpPr>
            <p:nvPr/>
          </p:nvSpPr>
          <p:spPr bwMode="auto">
            <a:xfrm>
              <a:off x="1392"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67" name="AutoShape 15">
              <a:extLst>
                <a:ext uri="{FF2B5EF4-FFF2-40B4-BE49-F238E27FC236}">
                  <a16:creationId xmlns:a16="http://schemas.microsoft.com/office/drawing/2014/main" id="{F76FA7E1-C02D-4B36-8D39-00E14A0DD3F3}"/>
                </a:ext>
              </a:extLst>
            </p:cNvPr>
            <p:cNvSpPr>
              <a:spLocks noChangeArrowheads="1"/>
            </p:cNvSpPr>
            <p:nvPr/>
          </p:nvSpPr>
          <p:spPr bwMode="auto">
            <a:xfrm>
              <a:off x="2016"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68" name="AutoShape 16">
              <a:extLst>
                <a:ext uri="{FF2B5EF4-FFF2-40B4-BE49-F238E27FC236}">
                  <a16:creationId xmlns:a16="http://schemas.microsoft.com/office/drawing/2014/main" id="{BC84E235-0156-4846-9918-36646864A190}"/>
                </a:ext>
              </a:extLst>
            </p:cNvPr>
            <p:cNvSpPr>
              <a:spLocks noChangeArrowheads="1"/>
            </p:cNvSpPr>
            <p:nvPr/>
          </p:nvSpPr>
          <p:spPr bwMode="auto">
            <a:xfrm>
              <a:off x="2640"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69" name="AutoShape 17">
              <a:extLst>
                <a:ext uri="{FF2B5EF4-FFF2-40B4-BE49-F238E27FC236}">
                  <a16:creationId xmlns:a16="http://schemas.microsoft.com/office/drawing/2014/main" id="{87B9628A-5D71-4EC9-9BD9-8CC4323A4424}"/>
                </a:ext>
              </a:extLst>
            </p:cNvPr>
            <p:cNvSpPr>
              <a:spLocks noChangeArrowheads="1"/>
            </p:cNvSpPr>
            <p:nvPr/>
          </p:nvSpPr>
          <p:spPr bwMode="auto">
            <a:xfrm>
              <a:off x="3264"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70" name="AutoShape 18">
              <a:extLst>
                <a:ext uri="{FF2B5EF4-FFF2-40B4-BE49-F238E27FC236}">
                  <a16:creationId xmlns:a16="http://schemas.microsoft.com/office/drawing/2014/main" id="{19703051-16C7-47DF-80B6-CDF766A93B28}"/>
                </a:ext>
              </a:extLst>
            </p:cNvPr>
            <p:cNvSpPr>
              <a:spLocks noChangeArrowheads="1"/>
            </p:cNvSpPr>
            <p:nvPr/>
          </p:nvSpPr>
          <p:spPr bwMode="auto">
            <a:xfrm>
              <a:off x="3888"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71" name="AutoShape 19">
              <a:extLst>
                <a:ext uri="{FF2B5EF4-FFF2-40B4-BE49-F238E27FC236}">
                  <a16:creationId xmlns:a16="http://schemas.microsoft.com/office/drawing/2014/main" id="{F28B9296-E037-423C-8CF2-4AAB1694C7A0}"/>
                </a:ext>
              </a:extLst>
            </p:cNvPr>
            <p:cNvSpPr>
              <a:spLocks noChangeArrowheads="1"/>
            </p:cNvSpPr>
            <p:nvPr/>
          </p:nvSpPr>
          <p:spPr bwMode="auto">
            <a:xfrm>
              <a:off x="4512"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sp>
          <p:nvSpPr>
            <p:cNvPr id="23572" name="AutoShape 20">
              <a:extLst>
                <a:ext uri="{FF2B5EF4-FFF2-40B4-BE49-F238E27FC236}">
                  <a16:creationId xmlns:a16="http://schemas.microsoft.com/office/drawing/2014/main" id="{E3D51C2F-DC7A-41C3-A74E-31D0E831E279}"/>
                </a:ext>
              </a:extLst>
            </p:cNvPr>
            <p:cNvSpPr>
              <a:spLocks noChangeArrowheads="1"/>
            </p:cNvSpPr>
            <p:nvPr/>
          </p:nvSpPr>
          <p:spPr bwMode="auto">
            <a:xfrm>
              <a:off x="5136" y="3120"/>
              <a:ext cx="576" cy="528"/>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i="1">
                  <a:latin typeface="Times New Roman" panose="02020603050405020304" pitchFamily="18" charset="0"/>
                </a:rPr>
                <a:t>T</a:t>
              </a:r>
              <a:r>
                <a:rPr lang="en-US" altLang="en-US" sz="2000">
                  <a:latin typeface="Times New Roman" panose="02020603050405020304" pitchFamily="18" charset="0"/>
                </a:rPr>
                <a:t>(</a:t>
              </a:r>
              <a:r>
                <a:rPr lang="en-US" altLang="en-US" sz="2000" i="1">
                  <a:latin typeface="Times New Roman" panose="02020603050405020304" pitchFamily="18" charset="0"/>
                </a:rPr>
                <a:t>n</a:t>
              </a:r>
              <a:r>
                <a:rPr lang="en-US" altLang="en-US" sz="2000">
                  <a:latin typeface="Times New Roman" panose="02020603050405020304" pitchFamily="18" charset="0"/>
                </a:rPr>
                <a:t>/16)</a:t>
              </a:r>
            </a:p>
          </p:txBody>
        </p:sp>
        <p:cxnSp>
          <p:nvCxnSpPr>
            <p:cNvPr id="23573" name="AutoShape 21">
              <a:extLst>
                <a:ext uri="{FF2B5EF4-FFF2-40B4-BE49-F238E27FC236}">
                  <a16:creationId xmlns:a16="http://schemas.microsoft.com/office/drawing/2014/main" id="{EC044D6B-82D3-48FE-A09C-A8DFDCB17871}"/>
                </a:ext>
              </a:extLst>
            </p:cNvPr>
            <p:cNvCxnSpPr>
              <a:cxnSpLocks noChangeShapeType="1"/>
              <a:stCxn id="23557" idx="3"/>
              <a:endCxn id="23564" idx="0"/>
            </p:cNvCxnSpPr>
            <p:nvPr/>
          </p:nvCxnSpPr>
          <p:spPr bwMode="auto">
            <a:xfrm flipH="1">
              <a:off x="432"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4" name="AutoShape 22">
              <a:extLst>
                <a:ext uri="{FF2B5EF4-FFF2-40B4-BE49-F238E27FC236}">
                  <a16:creationId xmlns:a16="http://schemas.microsoft.com/office/drawing/2014/main" id="{A46C379A-37ED-4297-B4FF-3C5D942C1E79}"/>
                </a:ext>
              </a:extLst>
            </p:cNvPr>
            <p:cNvCxnSpPr>
              <a:cxnSpLocks noChangeShapeType="1"/>
              <a:stCxn id="23557" idx="4"/>
              <a:endCxn id="23565" idx="0"/>
            </p:cNvCxnSpPr>
            <p:nvPr/>
          </p:nvCxnSpPr>
          <p:spPr bwMode="auto">
            <a:xfrm>
              <a:off x="1056" y="2688"/>
              <a:ext cx="0"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5" name="AutoShape 23">
              <a:extLst>
                <a:ext uri="{FF2B5EF4-FFF2-40B4-BE49-F238E27FC236}">
                  <a16:creationId xmlns:a16="http://schemas.microsoft.com/office/drawing/2014/main" id="{875F0C16-8137-49B1-B476-F9A2B6579D89}"/>
                </a:ext>
              </a:extLst>
            </p:cNvPr>
            <p:cNvCxnSpPr>
              <a:cxnSpLocks noChangeShapeType="1"/>
              <a:stCxn id="23557" idx="5"/>
              <a:endCxn id="23566" idx="0"/>
            </p:cNvCxnSpPr>
            <p:nvPr/>
          </p:nvCxnSpPr>
          <p:spPr bwMode="auto">
            <a:xfrm>
              <a:off x="1260"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6" name="AutoShape 24">
              <a:extLst>
                <a:ext uri="{FF2B5EF4-FFF2-40B4-BE49-F238E27FC236}">
                  <a16:creationId xmlns:a16="http://schemas.microsoft.com/office/drawing/2014/main" id="{C892FF8B-A27C-46EB-AEFA-F1B55871A7F4}"/>
                </a:ext>
              </a:extLst>
            </p:cNvPr>
            <p:cNvCxnSpPr>
              <a:cxnSpLocks noChangeShapeType="1"/>
              <a:stCxn id="23559" idx="3"/>
              <a:endCxn id="23567" idx="0"/>
            </p:cNvCxnSpPr>
            <p:nvPr/>
          </p:nvCxnSpPr>
          <p:spPr bwMode="auto">
            <a:xfrm flipH="1">
              <a:off x="2304"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7" name="AutoShape 25">
              <a:extLst>
                <a:ext uri="{FF2B5EF4-FFF2-40B4-BE49-F238E27FC236}">
                  <a16:creationId xmlns:a16="http://schemas.microsoft.com/office/drawing/2014/main" id="{624622AA-952C-40CF-8D99-66A4123ABAB2}"/>
                </a:ext>
              </a:extLst>
            </p:cNvPr>
            <p:cNvCxnSpPr>
              <a:cxnSpLocks noChangeShapeType="1"/>
              <a:stCxn id="23559" idx="4"/>
              <a:endCxn id="23568" idx="0"/>
            </p:cNvCxnSpPr>
            <p:nvPr/>
          </p:nvCxnSpPr>
          <p:spPr bwMode="auto">
            <a:xfrm>
              <a:off x="2928" y="2688"/>
              <a:ext cx="0"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8" name="AutoShape 26">
              <a:extLst>
                <a:ext uri="{FF2B5EF4-FFF2-40B4-BE49-F238E27FC236}">
                  <a16:creationId xmlns:a16="http://schemas.microsoft.com/office/drawing/2014/main" id="{E8F64ADA-DCBF-45F5-B14D-E04B6203F21F}"/>
                </a:ext>
              </a:extLst>
            </p:cNvPr>
            <p:cNvCxnSpPr>
              <a:cxnSpLocks noChangeShapeType="1"/>
              <a:stCxn id="23559" idx="5"/>
              <a:endCxn id="23569" idx="0"/>
            </p:cNvCxnSpPr>
            <p:nvPr/>
          </p:nvCxnSpPr>
          <p:spPr bwMode="auto">
            <a:xfrm>
              <a:off x="3132"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9" name="AutoShape 27">
              <a:extLst>
                <a:ext uri="{FF2B5EF4-FFF2-40B4-BE49-F238E27FC236}">
                  <a16:creationId xmlns:a16="http://schemas.microsoft.com/office/drawing/2014/main" id="{74179EEC-FC41-473A-B2A7-4D24060457C0}"/>
                </a:ext>
              </a:extLst>
            </p:cNvPr>
            <p:cNvCxnSpPr>
              <a:cxnSpLocks noChangeShapeType="1"/>
              <a:stCxn id="23560" idx="3"/>
              <a:endCxn id="23570" idx="0"/>
            </p:cNvCxnSpPr>
            <p:nvPr/>
          </p:nvCxnSpPr>
          <p:spPr bwMode="auto">
            <a:xfrm flipH="1">
              <a:off x="4176"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0" name="AutoShape 28">
              <a:extLst>
                <a:ext uri="{FF2B5EF4-FFF2-40B4-BE49-F238E27FC236}">
                  <a16:creationId xmlns:a16="http://schemas.microsoft.com/office/drawing/2014/main" id="{958DAAB3-D815-4B27-BBE1-EA3F8BD8DC7C}"/>
                </a:ext>
              </a:extLst>
            </p:cNvPr>
            <p:cNvCxnSpPr>
              <a:cxnSpLocks noChangeShapeType="1"/>
              <a:stCxn id="23560" idx="4"/>
              <a:endCxn id="23571" idx="0"/>
            </p:cNvCxnSpPr>
            <p:nvPr/>
          </p:nvCxnSpPr>
          <p:spPr bwMode="auto">
            <a:xfrm>
              <a:off x="4800" y="2688"/>
              <a:ext cx="0"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1" name="AutoShape 29">
              <a:extLst>
                <a:ext uri="{FF2B5EF4-FFF2-40B4-BE49-F238E27FC236}">
                  <a16:creationId xmlns:a16="http://schemas.microsoft.com/office/drawing/2014/main" id="{F3A933ED-C2C6-4250-B4F8-57E1A71D3EF3}"/>
                </a:ext>
              </a:extLst>
            </p:cNvPr>
            <p:cNvCxnSpPr>
              <a:cxnSpLocks noChangeShapeType="1"/>
              <a:stCxn id="23560" idx="5"/>
              <a:endCxn id="23572" idx="0"/>
            </p:cNvCxnSpPr>
            <p:nvPr/>
          </p:nvCxnSpPr>
          <p:spPr bwMode="auto">
            <a:xfrm>
              <a:off x="5004" y="2611"/>
              <a:ext cx="420" cy="5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Footer Placeholder 1">
            <a:extLst>
              <a:ext uri="{FF2B5EF4-FFF2-40B4-BE49-F238E27FC236}">
                <a16:creationId xmlns:a16="http://schemas.microsoft.com/office/drawing/2014/main" id="{E59A1BE3-27D5-4E5F-AD17-8123E33F5025}"/>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098B9469-1D37-4184-B1FD-0CC1A3CE5B5A}"/>
              </a:ext>
            </a:extLst>
          </p:cNvPr>
          <p:cNvSpPr>
            <a:spLocks noGrp="1"/>
          </p:cNvSpPr>
          <p:nvPr>
            <p:ph type="sldNum" sz="quarter" idx="12"/>
          </p:nvPr>
        </p:nvSpPr>
        <p:spPr/>
        <p:txBody>
          <a:bodyPr/>
          <a:lstStyle/>
          <a:p>
            <a:fld id="{F77949E5-1BAD-489A-B609-56188B994930}" type="slidenum">
              <a:rPr lang="en-US" altLang="en-US" smtClean="0"/>
              <a:pPr/>
              <a:t>64</a:t>
            </a:fld>
            <a:endParaRPr lang="en-US" altLang="en-US"/>
          </a:p>
        </p:txBody>
      </p:sp>
      <p:pic>
        <p:nvPicPr>
          <p:cNvPr id="32" name="Picture 31" descr="A drawing of a face&#10;&#10;Description automatically generated">
            <a:extLst>
              <a:ext uri="{FF2B5EF4-FFF2-40B4-BE49-F238E27FC236}">
                <a16:creationId xmlns:a16="http://schemas.microsoft.com/office/drawing/2014/main" id="{715B54F0-C235-4644-B375-2CFEB4F11A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514992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8EE1BA8-F8DD-44B6-AE76-49F38E04E6AE}"/>
              </a:ext>
            </a:extLst>
          </p:cNvPr>
          <p:cNvSpPr>
            <a:spLocks noGrp="1" noChangeArrowheads="1"/>
          </p:cNvSpPr>
          <p:nvPr>
            <p:ph type="title"/>
          </p:nvPr>
        </p:nvSpPr>
        <p:spPr>
          <a:xfrm>
            <a:off x="2697163" y="152400"/>
            <a:ext cx="7772400" cy="838200"/>
          </a:xfrm>
        </p:spPr>
        <p:txBody>
          <a:bodyPr/>
          <a:lstStyle/>
          <a:p>
            <a:pPr eaLnBrk="1" hangingPunct="1"/>
            <a:r>
              <a:rPr lang="en-US" altLang="en-US"/>
              <a:t>Recursion-Tree Method (cont)</a:t>
            </a:r>
          </a:p>
        </p:txBody>
      </p:sp>
      <p:sp>
        <p:nvSpPr>
          <p:cNvPr id="24579" name="Rectangle 3">
            <a:extLst>
              <a:ext uri="{FF2B5EF4-FFF2-40B4-BE49-F238E27FC236}">
                <a16:creationId xmlns:a16="http://schemas.microsoft.com/office/drawing/2014/main" id="{FADFA5AB-713C-4D68-B1A1-874856964851}"/>
              </a:ext>
            </a:extLst>
          </p:cNvPr>
          <p:cNvSpPr>
            <a:spLocks noGrp="1" noChangeArrowheads="1"/>
          </p:cNvSpPr>
          <p:nvPr>
            <p:ph type="body" idx="1"/>
          </p:nvPr>
        </p:nvSpPr>
        <p:spPr/>
        <p:txBody>
          <a:bodyPr/>
          <a:lstStyle/>
          <a:p>
            <a:pPr lvl="1" eaLnBrk="1" hangingPunct="1">
              <a:buFont typeface="Symbol" panose="05050102010706020507" pitchFamily="18" charset="2"/>
              <a:buNone/>
            </a:pPr>
            <a:r>
              <a:rPr lang="en-US" altLang="en-US"/>
              <a:t> </a:t>
            </a:r>
          </a:p>
        </p:txBody>
      </p:sp>
      <p:sp>
        <p:nvSpPr>
          <p:cNvPr id="24580" name="Line 121">
            <a:extLst>
              <a:ext uri="{FF2B5EF4-FFF2-40B4-BE49-F238E27FC236}">
                <a16:creationId xmlns:a16="http://schemas.microsoft.com/office/drawing/2014/main" id="{78EF4476-AED8-4BDB-9114-BC6A60867DBE}"/>
              </a:ext>
            </a:extLst>
          </p:cNvPr>
          <p:cNvSpPr>
            <a:spLocks noChangeShapeType="1"/>
          </p:cNvSpPr>
          <p:nvPr/>
        </p:nvSpPr>
        <p:spPr bwMode="auto">
          <a:xfrm>
            <a:off x="9220200" y="5257800"/>
            <a:ext cx="2286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grpSp>
        <p:nvGrpSpPr>
          <p:cNvPr id="24581" name="Group 125">
            <a:extLst>
              <a:ext uri="{FF2B5EF4-FFF2-40B4-BE49-F238E27FC236}">
                <a16:creationId xmlns:a16="http://schemas.microsoft.com/office/drawing/2014/main" id="{259354B3-2DA4-4002-96B4-4CD8FC80F467}"/>
              </a:ext>
            </a:extLst>
          </p:cNvPr>
          <p:cNvGrpSpPr>
            <a:grpSpLocks/>
          </p:cNvGrpSpPr>
          <p:nvPr/>
        </p:nvGrpSpPr>
        <p:grpSpPr bwMode="auto">
          <a:xfrm>
            <a:off x="2514600" y="1371600"/>
            <a:ext cx="8153400" cy="4667250"/>
            <a:chOff x="624" y="864"/>
            <a:chExt cx="5136" cy="2940"/>
          </a:xfrm>
        </p:grpSpPr>
        <p:grpSp>
          <p:nvGrpSpPr>
            <p:cNvPr id="24582" name="Group 124">
              <a:extLst>
                <a:ext uri="{FF2B5EF4-FFF2-40B4-BE49-F238E27FC236}">
                  <a16:creationId xmlns:a16="http://schemas.microsoft.com/office/drawing/2014/main" id="{1B6CBB4E-B37B-453D-833C-302A725E1F17}"/>
                </a:ext>
              </a:extLst>
            </p:cNvPr>
            <p:cNvGrpSpPr>
              <a:grpSpLocks/>
            </p:cNvGrpSpPr>
            <p:nvPr/>
          </p:nvGrpSpPr>
          <p:grpSpPr bwMode="auto">
            <a:xfrm>
              <a:off x="672" y="870"/>
              <a:ext cx="4176" cy="2448"/>
              <a:chOff x="672" y="1008"/>
              <a:chExt cx="4176" cy="2448"/>
            </a:xfrm>
          </p:grpSpPr>
          <p:sp>
            <p:nvSpPr>
              <p:cNvPr id="24596" name="AutoShape 30">
                <a:extLst>
                  <a:ext uri="{FF2B5EF4-FFF2-40B4-BE49-F238E27FC236}">
                    <a16:creationId xmlns:a16="http://schemas.microsoft.com/office/drawing/2014/main" id="{915D3AE1-BD2D-43A4-8D5D-959BDAF756A2}"/>
                  </a:ext>
                </a:extLst>
              </p:cNvPr>
              <p:cNvSpPr>
                <a:spLocks noChangeArrowheads="1"/>
              </p:cNvSpPr>
              <p:nvPr/>
            </p:nvSpPr>
            <p:spPr bwMode="auto">
              <a:xfrm>
                <a:off x="2523" y="1008"/>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cn</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597" name="AutoShape 31">
                <a:extLst>
                  <a:ext uri="{FF2B5EF4-FFF2-40B4-BE49-F238E27FC236}">
                    <a16:creationId xmlns:a16="http://schemas.microsoft.com/office/drawing/2014/main" id="{D551DE55-7B4E-45FD-8226-84C450C95DB6}"/>
                  </a:ext>
                </a:extLst>
              </p:cNvPr>
              <p:cNvSpPr>
                <a:spLocks noChangeArrowheads="1"/>
              </p:cNvSpPr>
              <p:nvPr/>
            </p:nvSpPr>
            <p:spPr bwMode="auto">
              <a:xfrm>
                <a:off x="1146" y="1661"/>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c</a:t>
                </a:r>
                <a:r>
                  <a:rPr lang="en-US" altLang="en-US" sz="1400">
                    <a:latin typeface="Times New Roman" panose="02020603050405020304" pitchFamily="18" charset="0"/>
                  </a:rPr>
                  <a:t>(</a:t>
                </a:r>
                <a:r>
                  <a:rPr lang="en-US" altLang="en-US" sz="1400" i="1">
                    <a:latin typeface="Times New Roman" panose="02020603050405020304" pitchFamily="18" charset="0"/>
                  </a:rPr>
                  <a:t>n</a:t>
                </a:r>
                <a:r>
                  <a:rPr lang="en-US" altLang="en-US" sz="1400">
                    <a:latin typeface="Times New Roman" panose="02020603050405020304" pitchFamily="18" charset="0"/>
                  </a:rPr>
                  <a:t>/4)</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598" name="AutoShape 32">
                <a:extLst>
                  <a:ext uri="{FF2B5EF4-FFF2-40B4-BE49-F238E27FC236}">
                    <a16:creationId xmlns:a16="http://schemas.microsoft.com/office/drawing/2014/main" id="{015C721E-8D51-4AD8-9EF2-A1102671C928}"/>
                  </a:ext>
                </a:extLst>
              </p:cNvPr>
              <p:cNvSpPr>
                <a:spLocks noChangeArrowheads="1"/>
              </p:cNvSpPr>
              <p:nvPr/>
            </p:nvSpPr>
            <p:spPr bwMode="auto">
              <a:xfrm>
                <a:off x="2523" y="1661"/>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c</a:t>
                </a:r>
                <a:r>
                  <a:rPr lang="en-US" altLang="en-US" sz="1400">
                    <a:latin typeface="Times New Roman" panose="02020603050405020304" pitchFamily="18" charset="0"/>
                  </a:rPr>
                  <a:t>(</a:t>
                </a:r>
                <a:r>
                  <a:rPr lang="en-US" altLang="en-US" sz="1400" i="1">
                    <a:latin typeface="Times New Roman" panose="02020603050405020304" pitchFamily="18" charset="0"/>
                  </a:rPr>
                  <a:t>n</a:t>
                </a:r>
                <a:r>
                  <a:rPr lang="en-US" altLang="en-US" sz="1400">
                    <a:latin typeface="Times New Roman" panose="02020603050405020304" pitchFamily="18" charset="0"/>
                  </a:rPr>
                  <a:t>/4)</a:t>
                </a:r>
                <a:r>
                  <a:rPr lang="en-US" altLang="en-US" sz="1400" baseline="30000">
                    <a:latin typeface="Times New Roman" panose="02020603050405020304" pitchFamily="18" charset="0"/>
                  </a:rPr>
                  <a:t>2</a:t>
                </a:r>
              </a:p>
            </p:txBody>
          </p:sp>
          <p:sp>
            <p:nvSpPr>
              <p:cNvPr id="24599" name="AutoShape 33">
                <a:extLst>
                  <a:ext uri="{FF2B5EF4-FFF2-40B4-BE49-F238E27FC236}">
                    <a16:creationId xmlns:a16="http://schemas.microsoft.com/office/drawing/2014/main" id="{D18DFCF6-1CA2-4C22-8F26-12A609B7760D}"/>
                  </a:ext>
                </a:extLst>
              </p:cNvPr>
              <p:cNvSpPr>
                <a:spLocks noChangeArrowheads="1"/>
              </p:cNvSpPr>
              <p:nvPr/>
            </p:nvSpPr>
            <p:spPr bwMode="auto">
              <a:xfrm>
                <a:off x="3901" y="1661"/>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c</a:t>
                </a:r>
                <a:r>
                  <a:rPr lang="en-US" altLang="en-US" sz="1400">
                    <a:latin typeface="Times New Roman" panose="02020603050405020304" pitchFamily="18" charset="0"/>
                  </a:rPr>
                  <a:t>(</a:t>
                </a:r>
                <a:r>
                  <a:rPr lang="en-US" altLang="en-US" sz="1400" i="1">
                    <a:latin typeface="Times New Roman" panose="02020603050405020304" pitchFamily="18" charset="0"/>
                  </a:rPr>
                  <a:t>n</a:t>
                </a:r>
                <a:r>
                  <a:rPr lang="en-US" altLang="en-US" sz="1400">
                    <a:latin typeface="Times New Roman" panose="02020603050405020304" pitchFamily="18" charset="0"/>
                  </a:rPr>
                  <a:t>/4)</a:t>
                </a:r>
                <a:r>
                  <a:rPr lang="en-US" altLang="en-US" sz="1400" baseline="30000">
                    <a:latin typeface="Times New Roman" panose="02020603050405020304" pitchFamily="18" charset="0"/>
                  </a:rPr>
                  <a:t>2</a:t>
                </a:r>
              </a:p>
            </p:txBody>
          </p:sp>
          <p:sp>
            <p:nvSpPr>
              <p:cNvPr id="24600" name="AutoShape 34">
                <a:extLst>
                  <a:ext uri="{FF2B5EF4-FFF2-40B4-BE49-F238E27FC236}">
                    <a16:creationId xmlns:a16="http://schemas.microsoft.com/office/drawing/2014/main" id="{9DC3E422-184A-4436-A77A-509F6E13CCF3}"/>
                  </a:ext>
                </a:extLst>
              </p:cNvPr>
              <p:cNvSpPr>
                <a:spLocks noChangeArrowheads="1"/>
              </p:cNvSpPr>
              <p:nvPr/>
            </p:nvSpPr>
            <p:spPr bwMode="auto">
              <a:xfrm>
                <a:off x="672" y="223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1" name="AutoShape 35">
                <a:extLst>
                  <a:ext uri="{FF2B5EF4-FFF2-40B4-BE49-F238E27FC236}">
                    <a16:creationId xmlns:a16="http://schemas.microsoft.com/office/drawing/2014/main" id="{FECBA4BD-A074-49BC-AE53-0F315C787691}"/>
                  </a:ext>
                </a:extLst>
              </p:cNvPr>
              <p:cNvSpPr>
                <a:spLocks noChangeArrowheads="1"/>
              </p:cNvSpPr>
              <p:nvPr/>
            </p:nvSpPr>
            <p:spPr bwMode="auto">
              <a:xfrm>
                <a:off x="1146" y="223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2" name="AutoShape 36">
                <a:extLst>
                  <a:ext uri="{FF2B5EF4-FFF2-40B4-BE49-F238E27FC236}">
                    <a16:creationId xmlns:a16="http://schemas.microsoft.com/office/drawing/2014/main" id="{C338896E-0621-4FD2-901C-F34FF5A03BCE}"/>
                  </a:ext>
                </a:extLst>
              </p:cNvPr>
              <p:cNvSpPr>
                <a:spLocks noChangeArrowheads="1"/>
              </p:cNvSpPr>
              <p:nvPr/>
            </p:nvSpPr>
            <p:spPr bwMode="auto">
              <a:xfrm>
                <a:off x="1587" y="223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3" name="AutoShape 37">
                <a:extLst>
                  <a:ext uri="{FF2B5EF4-FFF2-40B4-BE49-F238E27FC236}">
                    <a16:creationId xmlns:a16="http://schemas.microsoft.com/office/drawing/2014/main" id="{A9F65A0A-519E-4E57-8711-F753DC04E337}"/>
                  </a:ext>
                </a:extLst>
              </p:cNvPr>
              <p:cNvSpPr>
                <a:spLocks noChangeArrowheads="1"/>
              </p:cNvSpPr>
              <p:nvPr/>
            </p:nvSpPr>
            <p:spPr bwMode="auto">
              <a:xfrm>
                <a:off x="2044" y="2232"/>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4" name="AutoShape 38">
                <a:extLst>
                  <a:ext uri="{FF2B5EF4-FFF2-40B4-BE49-F238E27FC236}">
                    <a16:creationId xmlns:a16="http://schemas.microsoft.com/office/drawing/2014/main" id="{3F970706-9986-4AAD-BC9C-EEFB297B3081}"/>
                  </a:ext>
                </a:extLst>
              </p:cNvPr>
              <p:cNvSpPr>
                <a:spLocks noChangeArrowheads="1"/>
              </p:cNvSpPr>
              <p:nvPr/>
            </p:nvSpPr>
            <p:spPr bwMode="auto">
              <a:xfrm>
                <a:off x="2523" y="2232"/>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5" name="AutoShape 39">
                <a:extLst>
                  <a:ext uri="{FF2B5EF4-FFF2-40B4-BE49-F238E27FC236}">
                    <a16:creationId xmlns:a16="http://schemas.microsoft.com/office/drawing/2014/main" id="{A7AB2E92-725E-4949-BAC7-20F54119CE02}"/>
                  </a:ext>
                </a:extLst>
              </p:cNvPr>
              <p:cNvSpPr>
                <a:spLocks noChangeArrowheads="1"/>
              </p:cNvSpPr>
              <p:nvPr/>
            </p:nvSpPr>
            <p:spPr bwMode="auto">
              <a:xfrm>
                <a:off x="2959" y="2232"/>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6" name="AutoShape 40">
                <a:extLst>
                  <a:ext uri="{FF2B5EF4-FFF2-40B4-BE49-F238E27FC236}">
                    <a16:creationId xmlns:a16="http://schemas.microsoft.com/office/drawing/2014/main" id="{306B0773-77AD-4E3B-9B3D-06200BAC0D70}"/>
                  </a:ext>
                </a:extLst>
              </p:cNvPr>
              <p:cNvSpPr>
                <a:spLocks noChangeArrowheads="1"/>
              </p:cNvSpPr>
              <p:nvPr/>
            </p:nvSpPr>
            <p:spPr bwMode="auto">
              <a:xfrm>
                <a:off x="3417" y="223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7" name="AutoShape 41">
                <a:extLst>
                  <a:ext uri="{FF2B5EF4-FFF2-40B4-BE49-F238E27FC236}">
                    <a16:creationId xmlns:a16="http://schemas.microsoft.com/office/drawing/2014/main" id="{9CA8FD0E-B4FE-4C2E-83ED-1BB3D5835776}"/>
                  </a:ext>
                </a:extLst>
              </p:cNvPr>
              <p:cNvSpPr>
                <a:spLocks noChangeArrowheads="1"/>
              </p:cNvSpPr>
              <p:nvPr/>
            </p:nvSpPr>
            <p:spPr bwMode="auto">
              <a:xfrm>
                <a:off x="3901" y="223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8" name="AutoShape 42">
                <a:extLst>
                  <a:ext uri="{FF2B5EF4-FFF2-40B4-BE49-F238E27FC236}">
                    <a16:creationId xmlns:a16="http://schemas.microsoft.com/office/drawing/2014/main" id="{9ADD7C90-1C71-4205-AC14-4A7054B5639E}"/>
                  </a:ext>
                </a:extLst>
              </p:cNvPr>
              <p:cNvSpPr>
                <a:spLocks noChangeArrowheads="1"/>
              </p:cNvSpPr>
              <p:nvPr/>
            </p:nvSpPr>
            <p:spPr bwMode="auto">
              <a:xfrm>
                <a:off x="4331" y="2232"/>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c(n/16)</a:t>
                </a:r>
                <a:r>
                  <a:rPr lang="en-US" altLang="en-US" sz="1400" baseline="30000">
                    <a:latin typeface="Times New Roman" panose="02020603050405020304" pitchFamily="18" charset="0"/>
                  </a:rPr>
                  <a:t>2</a:t>
                </a:r>
                <a:endParaRPr lang="en-US" altLang="en-US" sz="1400">
                  <a:latin typeface="Times New Roman" panose="02020603050405020304" pitchFamily="18" charset="0"/>
                </a:endParaRPr>
              </a:p>
            </p:txBody>
          </p:sp>
          <p:sp>
            <p:nvSpPr>
              <p:cNvPr id="24609" name="AutoShape 43">
                <a:extLst>
                  <a:ext uri="{FF2B5EF4-FFF2-40B4-BE49-F238E27FC236}">
                    <a16:creationId xmlns:a16="http://schemas.microsoft.com/office/drawing/2014/main" id="{A561B200-164B-4D57-8DAB-48192B97069D}"/>
                  </a:ext>
                </a:extLst>
              </p:cNvPr>
              <p:cNvSpPr>
                <a:spLocks noChangeArrowheads="1"/>
              </p:cNvSpPr>
              <p:nvPr/>
            </p:nvSpPr>
            <p:spPr bwMode="auto">
              <a:xfrm>
                <a:off x="672" y="3130"/>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endParaRPr lang="en-US" altLang="en-US" sz="1400" i="1">
                  <a:latin typeface="Times New Roman" panose="02020603050405020304" pitchFamily="18" charset="0"/>
                </a:endParaRPr>
              </a:p>
            </p:txBody>
          </p:sp>
          <p:sp>
            <p:nvSpPr>
              <p:cNvPr id="24610" name="AutoShape 44">
                <a:extLst>
                  <a:ext uri="{FF2B5EF4-FFF2-40B4-BE49-F238E27FC236}">
                    <a16:creationId xmlns:a16="http://schemas.microsoft.com/office/drawing/2014/main" id="{369B1197-3E52-4D09-8123-88BCB8A689AC}"/>
                  </a:ext>
                </a:extLst>
              </p:cNvPr>
              <p:cNvSpPr>
                <a:spLocks noChangeArrowheads="1"/>
              </p:cNvSpPr>
              <p:nvPr/>
            </p:nvSpPr>
            <p:spPr bwMode="auto">
              <a:xfrm>
                <a:off x="1059" y="3130"/>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1" name="AutoShape 45">
                <a:extLst>
                  <a:ext uri="{FF2B5EF4-FFF2-40B4-BE49-F238E27FC236}">
                    <a16:creationId xmlns:a16="http://schemas.microsoft.com/office/drawing/2014/main" id="{84140CB7-E516-4231-ABC8-E3D2DA332696}"/>
                  </a:ext>
                </a:extLst>
              </p:cNvPr>
              <p:cNvSpPr>
                <a:spLocks noChangeArrowheads="1"/>
              </p:cNvSpPr>
              <p:nvPr/>
            </p:nvSpPr>
            <p:spPr bwMode="auto">
              <a:xfrm>
                <a:off x="1447" y="3130"/>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2" name="AutoShape 46">
                <a:extLst>
                  <a:ext uri="{FF2B5EF4-FFF2-40B4-BE49-F238E27FC236}">
                    <a16:creationId xmlns:a16="http://schemas.microsoft.com/office/drawing/2014/main" id="{46E46759-F40B-4E19-A5CE-08BEF9FB07AC}"/>
                  </a:ext>
                </a:extLst>
              </p:cNvPr>
              <p:cNvSpPr>
                <a:spLocks noChangeArrowheads="1"/>
              </p:cNvSpPr>
              <p:nvPr/>
            </p:nvSpPr>
            <p:spPr bwMode="auto">
              <a:xfrm>
                <a:off x="1834" y="3130"/>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3" name="AutoShape 47">
                <a:extLst>
                  <a:ext uri="{FF2B5EF4-FFF2-40B4-BE49-F238E27FC236}">
                    <a16:creationId xmlns:a16="http://schemas.microsoft.com/office/drawing/2014/main" id="{8B458E0F-0356-4AF1-A9C5-875AD654C78F}"/>
                  </a:ext>
                </a:extLst>
              </p:cNvPr>
              <p:cNvSpPr>
                <a:spLocks noChangeArrowheads="1"/>
              </p:cNvSpPr>
              <p:nvPr/>
            </p:nvSpPr>
            <p:spPr bwMode="auto">
              <a:xfrm>
                <a:off x="2265" y="3130"/>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4" name="AutoShape 48">
                <a:extLst>
                  <a:ext uri="{FF2B5EF4-FFF2-40B4-BE49-F238E27FC236}">
                    <a16:creationId xmlns:a16="http://schemas.microsoft.com/office/drawing/2014/main" id="{9F7CFDB1-B12F-4DBF-8361-1009F44926FB}"/>
                  </a:ext>
                </a:extLst>
              </p:cNvPr>
              <p:cNvSpPr>
                <a:spLocks noChangeArrowheads="1"/>
              </p:cNvSpPr>
              <p:nvPr/>
            </p:nvSpPr>
            <p:spPr bwMode="auto">
              <a:xfrm>
                <a:off x="2652" y="3130"/>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5" name="AutoShape 49">
                <a:extLst>
                  <a:ext uri="{FF2B5EF4-FFF2-40B4-BE49-F238E27FC236}">
                    <a16:creationId xmlns:a16="http://schemas.microsoft.com/office/drawing/2014/main" id="{98452284-F29D-4B9F-A663-2FCC7D4159DB}"/>
                  </a:ext>
                </a:extLst>
              </p:cNvPr>
              <p:cNvSpPr>
                <a:spLocks noChangeArrowheads="1"/>
              </p:cNvSpPr>
              <p:nvPr/>
            </p:nvSpPr>
            <p:spPr bwMode="auto">
              <a:xfrm>
                <a:off x="3298" y="3130"/>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6" name="AutoShape 50">
                <a:extLst>
                  <a:ext uri="{FF2B5EF4-FFF2-40B4-BE49-F238E27FC236}">
                    <a16:creationId xmlns:a16="http://schemas.microsoft.com/office/drawing/2014/main" id="{25B53BA0-4610-4B78-9D21-15B2CB8038DF}"/>
                  </a:ext>
                </a:extLst>
              </p:cNvPr>
              <p:cNvSpPr>
                <a:spLocks noChangeArrowheads="1"/>
              </p:cNvSpPr>
              <p:nvPr/>
            </p:nvSpPr>
            <p:spPr bwMode="auto">
              <a:xfrm>
                <a:off x="3686" y="3130"/>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7" name="AutoShape 51">
                <a:extLst>
                  <a:ext uri="{FF2B5EF4-FFF2-40B4-BE49-F238E27FC236}">
                    <a16:creationId xmlns:a16="http://schemas.microsoft.com/office/drawing/2014/main" id="{350C0048-6F8B-4F4A-BA1F-B3341E47B1D9}"/>
                  </a:ext>
                </a:extLst>
              </p:cNvPr>
              <p:cNvSpPr>
                <a:spLocks noChangeArrowheads="1"/>
              </p:cNvSpPr>
              <p:nvPr/>
            </p:nvSpPr>
            <p:spPr bwMode="auto">
              <a:xfrm>
                <a:off x="4073" y="3130"/>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8" name="AutoShape 52">
                <a:extLst>
                  <a:ext uri="{FF2B5EF4-FFF2-40B4-BE49-F238E27FC236}">
                    <a16:creationId xmlns:a16="http://schemas.microsoft.com/office/drawing/2014/main" id="{2876FCDF-BB7F-4F2A-9979-18A969A9157E}"/>
                  </a:ext>
                </a:extLst>
              </p:cNvPr>
              <p:cNvSpPr>
                <a:spLocks noChangeArrowheads="1"/>
              </p:cNvSpPr>
              <p:nvPr/>
            </p:nvSpPr>
            <p:spPr bwMode="auto">
              <a:xfrm>
                <a:off x="4461" y="3130"/>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i="1">
                    <a:latin typeface="Times New Roman" panose="02020603050405020304" pitchFamily="18" charset="0"/>
                  </a:rPr>
                  <a:t>T</a:t>
                </a:r>
                <a:r>
                  <a:rPr lang="en-US" altLang="en-US" sz="1400">
                    <a:latin typeface="Times New Roman" panose="02020603050405020304" pitchFamily="18" charset="0"/>
                  </a:rPr>
                  <a:t>(1)</a:t>
                </a:r>
              </a:p>
            </p:txBody>
          </p:sp>
          <p:sp>
            <p:nvSpPr>
              <p:cNvPr id="24619" name="Text Box 53">
                <a:extLst>
                  <a:ext uri="{FF2B5EF4-FFF2-40B4-BE49-F238E27FC236}">
                    <a16:creationId xmlns:a16="http://schemas.microsoft.com/office/drawing/2014/main" id="{9A2ED9DE-ADBE-4DF6-9636-5AD3AB4E9450}"/>
                  </a:ext>
                </a:extLst>
              </p:cNvPr>
              <p:cNvSpPr txBox="1">
                <a:spLocks noChangeArrowheads="1"/>
              </p:cNvSpPr>
              <p:nvPr/>
            </p:nvSpPr>
            <p:spPr bwMode="auto">
              <a:xfrm>
                <a:off x="3031" y="3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a:t>
                </a:r>
              </a:p>
            </p:txBody>
          </p:sp>
          <p:cxnSp>
            <p:nvCxnSpPr>
              <p:cNvPr id="24620" name="AutoShape 54">
                <a:extLst>
                  <a:ext uri="{FF2B5EF4-FFF2-40B4-BE49-F238E27FC236}">
                    <a16:creationId xmlns:a16="http://schemas.microsoft.com/office/drawing/2014/main" id="{75B89FAE-0C73-4AB4-A3DB-E7688F73E126}"/>
                  </a:ext>
                </a:extLst>
              </p:cNvPr>
              <p:cNvCxnSpPr>
                <a:cxnSpLocks noChangeShapeType="1"/>
                <a:stCxn id="24596" idx="3"/>
                <a:endCxn id="24597" idx="0"/>
              </p:cNvCxnSpPr>
              <p:nvPr/>
            </p:nvCxnSpPr>
            <p:spPr bwMode="auto">
              <a:xfrm flipH="1">
                <a:off x="1339" y="1287"/>
                <a:ext cx="1241"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1" name="AutoShape 55">
                <a:extLst>
                  <a:ext uri="{FF2B5EF4-FFF2-40B4-BE49-F238E27FC236}">
                    <a16:creationId xmlns:a16="http://schemas.microsoft.com/office/drawing/2014/main" id="{86B64F7B-7A8C-40FF-994C-21C7EFDA3A81}"/>
                  </a:ext>
                </a:extLst>
              </p:cNvPr>
              <p:cNvCxnSpPr>
                <a:cxnSpLocks noChangeShapeType="1"/>
                <a:stCxn id="24596" idx="4"/>
                <a:endCxn id="24598" idx="0"/>
              </p:cNvCxnSpPr>
              <p:nvPr/>
            </p:nvCxnSpPr>
            <p:spPr bwMode="auto">
              <a:xfrm>
                <a:off x="2717" y="1334"/>
                <a:ext cx="0" cy="32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2" name="AutoShape 56">
                <a:extLst>
                  <a:ext uri="{FF2B5EF4-FFF2-40B4-BE49-F238E27FC236}">
                    <a16:creationId xmlns:a16="http://schemas.microsoft.com/office/drawing/2014/main" id="{58968418-9849-4768-B9A0-7B7B2C23272D}"/>
                  </a:ext>
                </a:extLst>
              </p:cNvPr>
              <p:cNvCxnSpPr>
                <a:cxnSpLocks noChangeShapeType="1"/>
                <a:stCxn id="24596" idx="5"/>
                <a:endCxn id="24599" idx="1"/>
              </p:cNvCxnSpPr>
              <p:nvPr/>
            </p:nvCxnSpPr>
            <p:spPr bwMode="auto">
              <a:xfrm>
                <a:off x="2854" y="1287"/>
                <a:ext cx="1103" cy="4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3" name="AutoShape 57">
                <a:extLst>
                  <a:ext uri="{FF2B5EF4-FFF2-40B4-BE49-F238E27FC236}">
                    <a16:creationId xmlns:a16="http://schemas.microsoft.com/office/drawing/2014/main" id="{EAC1E30B-131F-4F30-92B6-D99A2D840F4C}"/>
                  </a:ext>
                </a:extLst>
              </p:cNvPr>
              <p:cNvCxnSpPr>
                <a:cxnSpLocks noChangeShapeType="1"/>
                <a:stCxn id="24597" idx="3"/>
                <a:endCxn id="24600" idx="0"/>
              </p:cNvCxnSpPr>
              <p:nvPr/>
            </p:nvCxnSpPr>
            <p:spPr bwMode="auto">
              <a:xfrm flipH="1">
                <a:off x="866" y="1940"/>
                <a:ext cx="336"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4" name="AutoShape 58">
                <a:extLst>
                  <a:ext uri="{FF2B5EF4-FFF2-40B4-BE49-F238E27FC236}">
                    <a16:creationId xmlns:a16="http://schemas.microsoft.com/office/drawing/2014/main" id="{065287D6-E953-4BBD-979E-2308E82044B2}"/>
                  </a:ext>
                </a:extLst>
              </p:cNvPr>
              <p:cNvCxnSpPr>
                <a:cxnSpLocks noChangeShapeType="1"/>
                <a:stCxn id="24597" idx="4"/>
                <a:endCxn id="24601" idx="0"/>
              </p:cNvCxnSpPr>
              <p:nvPr/>
            </p:nvCxnSpPr>
            <p:spPr bwMode="auto">
              <a:xfrm>
                <a:off x="1339" y="1987"/>
                <a:ext cx="0"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5" name="AutoShape 59">
                <a:extLst>
                  <a:ext uri="{FF2B5EF4-FFF2-40B4-BE49-F238E27FC236}">
                    <a16:creationId xmlns:a16="http://schemas.microsoft.com/office/drawing/2014/main" id="{BC588C8D-7600-49C5-9445-12A2C856A719}"/>
                  </a:ext>
                </a:extLst>
              </p:cNvPr>
              <p:cNvCxnSpPr>
                <a:cxnSpLocks noChangeShapeType="1"/>
                <a:stCxn id="24597" idx="5"/>
                <a:endCxn id="24602" idx="0"/>
              </p:cNvCxnSpPr>
              <p:nvPr/>
            </p:nvCxnSpPr>
            <p:spPr bwMode="auto">
              <a:xfrm>
                <a:off x="1477" y="1940"/>
                <a:ext cx="304"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6" name="AutoShape 60">
                <a:extLst>
                  <a:ext uri="{FF2B5EF4-FFF2-40B4-BE49-F238E27FC236}">
                    <a16:creationId xmlns:a16="http://schemas.microsoft.com/office/drawing/2014/main" id="{7720BC80-480D-4D97-9307-E8E1D54F69A0}"/>
                  </a:ext>
                </a:extLst>
              </p:cNvPr>
              <p:cNvCxnSpPr>
                <a:cxnSpLocks noChangeShapeType="1"/>
                <a:stCxn id="24598" idx="3"/>
                <a:endCxn id="24603" idx="0"/>
              </p:cNvCxnSpPr>
              <p:nvPr/>
            </p:nvCxnSpPr>
            <p:spPr bwMode="auto">
              <a:xfrm flipH="1">
                <a:off x="2238" y="1940"/>
                <a:ext cx="342"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7" name="AutoShape 61">
                <a:extLst>
                  <a:ext uri="{FF2B5EF4-FFF2-40B4-BE49-F238E27FC236}">
                    <a16:creationId xmlns:a16="http://schemas.microsoft.com/office/drawing/2014/main" id="{CB5AE4CA-AEE4-448A-8C55-4DE42E9AAFAB}"/>
                  </a:ext>
                </a:extLst>
              </p:cNvPr>
              <p:cNvCxnSpPr>
                <a:cxnSpLocks noChangeShapeType="1"/>
                <a:stCxn id="24598" idx="4"/>
                <a:endCxn id="24604" idx="0"/>
              </p:cNvCxnSpPr>
              <p:nvPr/>
            </p:nvCxnSpPr>
            <p:spPr bwMode="auto">
              <a:xfrm>
                <a:off x="2717" y="1987"/>
                <a:ext cx="0"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8" name="AutoShape 62">
                <a:extLst>
                  <a:ext uri="{FF2B5EF4-FFF2-40B4-BE49-F238E27FC236}">
                    <a16:creationId xmlns:a16="http://schemas.microsoft.com/office/drawing/2014/main" id="{4EE2198E-A637-4A60-AB95-0E8CDC09A511}"/>
                  </a:ext>
                </a:extLst>
              </p:cNvPr>
              <p:cNvCxnSpPr>
                <a:cxnSpLocks noChangeShapeType="1"/>
                <a:stCxn id="24598" idx="5"/>
                <a:endCxn id="24605" idx="0"/>
              </p:cNvCxnSpPr>
              <p:nvPr/>
            </p:nvCxnSpPr>
            <p:spPr bwMode="auto">
              <a:xfrm>
                <a:off x="2854" y="1940"/>
                <a:ext cx="299"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29" name="AutoShape 63">
                <a:extLst>
                  <a:ext uri="{FF2B5EF4-FFF2-40B4-BE49-F238E27FC236}">
                    <a16:creationId xmlns:a16="http://schemas.microsoft.com/office/drawing/2014/main" id="{9E5A1498-98F2-49F3-9A55-EE25F9FC92D1}"/>
                  </a:ext>
                </a:extLst>
              </p:cNvPr>
              <p:cNvCxnSpPr>
                <a:cxnSpLocks noChangeShapeType="1"/>
                <a:stCxn id="24599" idx="3"/>
                <a:endCxn id="24606" idx="0"/>
              </p:cNvCxnSpPr>
              <p:nvPr/>
            </p:nvCxnSpPr>
            <p:spPr bwMode="auto">
              <a:xfrm flipH="1">
                <a:off x="3610" y="1940"/>
                <a:ext cx="347"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30" name="AutoShape 64">
                <a:extLst>
                  <a:ext uri="{FF2B5EF4-FFF2-40B4-BE49-F238E27FC236}">
                    <a16:creationId xmlns:a16="http://schemas.microsoft.com/office/drawing/2014/main" id="{9EDD787F-AF0D-475D-B446-858EC281CE79}"/>
                  </a:ext>
                </a:extLst>
              </p:cNvPr>
              <p:cNvCxnSpPr>
                <a:cxnSpLocks noChangeShapeType="1"/>
                <a:stCxn id="24599" idx="4"/>
                <a:endCxn id="24607" idx="0"/>
              </p:cNvCxnSpPr>
              <p:nvPr/>
            </p:nvCxnSpPr>
            <p:spPr bwMode="auto">
              <a:xfrm>
                <a:off x="4095" y="1987"/>
                <a:ext cx="0"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31" name="AutoShape 65">
                <a:extLst>
                  <a:ext uri="{FF2B5EF4-FFF2-40B4-BE49-F238E27FC236}">
                    <a16:creationId xmlns:a16="http://schemas.microsoft.com/office/drawing/2014/main" id="{3722ABB7-F761-46DE-B77D-B9396E148860}"/>
                  </a:ext>
                </a:extLst>
              </p:cNvPr>
              <p:cNvCxnSpPr>
                <a:cxnSpLocks noChangeShapeType="1"/>
                <a:stCxn id="24599" idx="5"/>
                <a:endCxn id="24608" idx="0"/>
              </p:cNvCxnSpPr>
              <p:nvPr/>
            </p:nvCxnSpPr>
            <p:spPr bwMode="auto">
              <a:xfrm>
                <a:off x="4232" y="1940"/>
                <a:ext cx="293"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632" name="Text Box 66">
                <a:extLst>
                  <a:ext uri="{FF2B5EF4-FFF2-40B4-BE49-F238E27FC236}">
                    <a16:creationId xmlns:a16="http://schemas.microsoft.com/office/drawing/2014/main" id="{6E74E060-A537-44A6-810E-B9090FA4BEC8}"/>
                  </a:ext>
                </a:extLst>
              </p:cNvPr>
              <p:cNvSpPr txBox="1">
                <a:spLocks noChangeArrowheads="1"/>
              </p:cNvSpPr>
              <p:nvPr/>
            </p:nvSpPr>
            <p:spPr bwMode="auto">
              <a:xfrm>
                <a:off x="749" y="2926"/>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3" name="Text Box 67">
                <a:extLst>
                  <a:ext uri="{FF2B5EF4-FFF2-40B4-BE49-F238E27FC236}">
                    <a16:creationId xmlns:a16="http://schemas.microsoft.com/office/drawing/2014/main" id="{EFE5E85F-9041-487B-923C-73E2AA24AB5C}"/>
                  </a:ext>
                </a:extLst>
              </p:cNvPr>
              <p:cNvSpPr txBox="1">
                <a:spLocks noChangeArrowheads="1"/>
              </p:cNvSpPr>
              <p:nvPr/>
            </p:nvSpPr>
            <p:spPr bwMode="auto">
              <a:xfrm>
                <a:off x="1189" y="2926"/>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4" name="Text Box 68">
                <a:extLst>
                  <a:ext uri="{FF2B5EF4-FFF2-40B4-BE49-F238E27FC236}">
                    <a16:creationId xmlns:a16="http://schemas.microsoft.com/office/drawing/2014/main" id="{49B297EE-189C-4A87-8582-FBA56A9F7982}"/>
                  </a:ext>
                </a:extLst>
              </p:cNvPr>
              <p:cNvSpPr txBox="1">
                <a:spLocks noChangeArrowheads="1"/>
              </p:cNvSpPr>
              <p:nvPr/>
            </p:nvSpPr>
            <p:spPr bwMode="auto">
              <a:xfrm>
                <a:off x="1576" y="2926"/>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5" name="Text Box 69">
                <a:extLst>
                  <a:ext uri="{FF2B5EF4-FFF2-40B4-BE49-F238E27FC236}">
                    <a16:creationId xmlns:a16="http://schemas.microsoft.com/office/drawing/2014/main" id="{99455011-F31C-4327-A515-295DDE5F9E9A}"/>
                  </a:ext>
                </a:extLst>
              </p:cNvPr>
              <p:cNvSpPr txBox="1">
                <a:spLocks noChangeArrowheads="1"/>
              </p:cNvSpPr>
              <p:nvPr/>
            </p:nvSpPr>
            <p:spPr bwMode="auto">
              <a:xfrm>
                <a:off x="1964" y="2926"/>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6" name="Text Box 70">
                <a:extLst>
                  <a:ext uri="{FF2B5EF4-FFF2-40B4-BE49-F238E27FC236}">
                    <a16:creationId xmlns:a16="http://schemas.microsoft.com/office/drawing/2014/main" id="{0D0B33CE-CEA0-4DAA-90A2-6414843D8C58}"/>
                  </a:ext>
                </a:extLst>
              </p:cNvPr>
              <p:cNvSpPr txBox="1">
                <a:spLocks noChangeArrowheads="1"/>
              </p:cNvSpPr>
              <p:nvPr/>
            </p:nvSpPr>
            <p:spPr bwMode="auto">
              <a:xfrm>
                <a:off x="2394" y="2926"/>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7" name="Text Box 71">
                <a:extLst>
                  <a:ext uri="{FF2B5EF4-FFF2-40B4-BE49-F238E27FC236}">
                    <a16:creationId xmlns:a16="http://schemas.microsoft.com/office/drawing/2014/main" id="{FEF20AA5-7357-4B1B-A3DC-64637A11827B}"/>
                  </a:ext>
                </a:extLst>
              </p:cNvPr>
              <p:cNvSpPr txBox="1">
                <a:spLocks noChangeArrowheads="1"/>
              </p:cNvSpPr>
              <p:nvPr/>
            </p:nvSpPr>
            <p:spPr bwMode="auto">
              <a:xfrm>
                <a:off x="3427" y="2885"/>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8" name="Text Box 72">
                <a:extLst>
                  <a:ext uri="{FF2B5EF4-FFF2-40B4-BE49-F238E27FC236}">
                    <a16:creationId xmlns:a16="http://schemas.microsoft.com/office/drawing/2014/main" id="{A5641857-E44A-4A29-95DF-542B858F0232}"/>
                  </a:ext>
                </a:extLst>
              </p:cNvPr>
              <p:cNvSpPr txBox="1">
                <a:spLocks noChangeArrowheads="1"/>
              </p:cNvSpPr>
              <p:nvPr/>
            </p:nvSpPr>
            <p:spPr bwMode="auto">
              <a:xfrm>
                <a:off x="2782" y="2885"/>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39" name="Text Box 73">
                <a:extLst>
                  <a:ext uri="{FF2B5EF4-FFF2-40B4-BE49-F238E27FC236}">
                    <a16:creationId xmlns:a16="http://schemas.microsoft.com/office/drawing/2014/main" id="{0363E602-E928-46A8-8959-D41C425A3967}"/>
                  </a:ext>
                </a:extLst>
              </p:cNvPr>
              <p:cNvSpPr txBox="1">
                <a:spLocks noChangeArrowheads="1"/>
              </p:cNvSpPr>
              <p:nvPr/>
            </p:nvSpPr>
            <p:spPr bwMode="auto">
              <a:xfrm>
                <a:off x="4202" y="2887"/>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40" name="Text Box 74">
                <a:extLst>
                  <a:ext uri="{FF2B5EF4-FFF2-40B4-BE49-F238E27FC236}">
                    <a16:creationId xmlns:a16="http://schemas.microsoft.com/office/drawing/2014/main" id="{520D6392-4BD1-46FA-B875-6AE354DC5679}"/>
                  </a:ext>
                </a:extLst>
              </p:cNvPr>
              <p:cNvSpPr txBox="1">
                <a:spLocks noChangeArrowheads="1"/>
              </p:cNvSpPr>
              <p:nvPr/>
            </p:nvSpPr>
            <p:spPr bwMode="auto">
              <a:xfrm>
                <a:off x="3815" y="2887"/>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24641" name="Text Box 75">
                <a:extLst>
                  <a:ext uri="{FF2B5EF4-FFF2-40B4-BE49-F238E27FC236}">
                    <a16:creationId xmlns:a16="http://schemas.microsoft.com/office/drawing/2014/main" id="{0A50700D-E845-4291-BE37-CEA4CC9418A4}"/>
                  </a:ext>
                </a:extLst>
              </p:cNvPr>
              <p:cNvSpPr txBox="1">
                <a:spLocks noChangeArrowheads="1"/>
              </p:cNvSpPr>
              <p:nvPr/>
            </p:nvSpPr>
            <p:spPr bwMode="auto">
              <a:xfrm>
                <a:off x="4590" y="2887"/>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cxnSp>
            <p:nvCxnSpPr>
              <p:cNvPr id="24642" name="AutoShape 76">
                <a:extLst>
                  <a:ext uri="{FF2B5EF4-FFF2-40B4-BE49-F238E27FC236}">
                    <a16:creationId xmlns:a16="http://schemas.microsoft.com/office/drawing/2014/main" id="{A378C184-66D5-42F0-9156-FD6812D5069A}"/>
                  </a:ext>
                </a:extLst>
              </p:cNvPr>
              <p:cNvCxnSpPr>
                <a:cxnSpLocks noChangeShapeType="1"/>
                <a:stCxn id="24600" idx="3"/>
              </p:cNvCxnSpPr>
              <p:nvPr/>
            </p:nvCxnSpPr>
            <p:spPr bwMode="auto">
              <a:xfrm flipH="1">
                <a:off x="672" y="2510"/>
                <a:ext cx="5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643" name="Line 79">
                <a:extLst>
                  <a:ext uri="{FF2B5EF4-FFF2-40B4-BE49-F238E27FC236}">
                    <a16:creationId xmlns:a16="http://schemas.microsoft.com/office/drawing/2014/main" id="{65E4D2DB-13EF-4F1C-95C7-E1B0722A803B}"/>
                  </a:ext>
                </a:extLst>
              </p:cNvPr>
              <p:cNvSpPr>
                <a:spLocks noChangeShapeType="1"/>
              </p:cNvSpPr>
              <p:nvPr/>
            </p:nvSpPr>
            <p:spPr bwMode="auto">
              <a:xfrm>
                <a:off x="844"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4" name="Line 82">
                <a:extLst>
                  <a:ext uri="{FF2B5EF4-FFF2-40B4-BE49-F238E27FC236}">
                    <a16:creationId xmlns:a16="http://schemas.microsoft.com/office/drawing/2014/main" id="{C548AEE4-AD51-48A3-8373-0DF1AEF6AFB3}"/>
                  </a:ext>
                </a:extLst>
              </p:cNvPr>
              <p:cNvSpPr>
                <a:spLocks noChangeShapeType="1"/>
              </p:cNvSpPr>
              <p:nvPr/>
            </p:nvSpPr>
            <p:spPr bwMode="auto">
              <a:xfrm>
                <a:off x="973"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5" name="Line 84">
                <a:extLst>
                  <a:ext uri="{FF2B5EF4-FFF2-40B4-BE49-F238E27FC236}">
                    <a16:creationId xmlns:a16="http://schemas.microsoft.com/office/drawing/2014/main" id="{4872B9CA-F6F1-44F8-A267-80DF78D6BC9B}"/>
                  </a:ext>
                </a:extLst>
              </p:cNvPr>
              <p:cNvSpPr>
                <a:spLocks noChangeShapeType="1"/>
              </p:cNvSpPr>
              <p:nvPr/>
            </p:nvSpPr>
            <p:spPr bwMode="auto">
              <a:xfrm>
                <a:off x="1490"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6" name="Line 85">
                <a:extLst>
                  <a:ext uri="{FF2B5EF4-FFF2-40B4-BE49-F238E27FC236}">
                    <a16:creationId xmlns:a16="http://schemas.microsoft.com/office/drawing/2014/main" id="{1A59B2B2-EE41-4AD0-A4B9-9A02DE803F8C}"/>
                  </a:ext>
                </a:extLst>
              </p:cNvPr>
              <p:cNvSpPr>
                <a:spLocks noChangeShapeType="1"/>
              </p:cNvSpPr>
              <p:nvPr/>
            </p:nvSpPr>
            <p:spPr bwMode="auto">
              <a:xfrm>
                <a:off x="1920" y="2518"/>
                <a:ext cx="44"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7" name="Line 86">
                <a:extLst>
                  <a:ext uri="{FF2B5EF4-FFF2-40B4-BE49-F238E27FC236}">
                    <a16:creationId xmlns:a16="http://schemas.microsoft.com/office/drawing/2014/main" id="{9CBF51E9-A36F-4263-B57D-2699607D1818}"/>
                  </a:ext>
                </a:extLst>
              </p:cNvPr>
              <p:cNvSpPr>
                <a:spLocks noChangeShapeType="1"/>
              </p:cNvSpPr>
              <p:nvPr/>
            </p:nvSpPr>
            <p:spPr bwMode="auto">
              <a:xfrm>
                <a:off x="2394"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8" name="Line 87">
                <a:extLst>
                  <a:ext uri="{FF2B5EF4-FFF2-40B4-BE49-F238E27FC236}">
                    <a16:creationId xmlns:a16="http://schemas.microsoft.com/office/drawing/2014/main" id="{2794ADC0-6BEB-482A-921B-C70B5C0C74AE}"/>
                  </a:ext>
                </a:extLst>
              </p:cNvPr>
              <p:cNvSpPr>
                <a:spLocks noChangeShapeType="1"/>
              </p:cNvSpPr>
              <p:nvPr/>
            </p:nvSpPr>
            <p:spPr bwMode="auto">
              <a:xfrm>
                <a:off x="2868"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49" name="Line 88">
                <a:extLst>
                  <a:ext uri="{FF2B5EF4-FFF2-40B4-BE49-F238E27FC236}">
                    <a16:creationId xmlns:a16="http://schemas.microsoft.com/office/drawing/2014/main" id="{7ADB0E87-4D6A-4385-8DD9-09556EDFDC49}"/>
                  </a:ext>
                </a:extLst>
              </p:cNvPr>
              <p:cNvSpPr>
                <a:spLocks noChangeShapeType="1"/>
              </p:cNvSpPr>
              <p:nvPr/>
            </p:nvSpPr>
            <p:spPr bwMode="auto">
              <a:xfrm>
                <a:off x="3255" y="2558"/>
                <a:ext cx="43" cy="4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0" name="Line 89">
                <a:extLst>
                  <a:ext uri="{FF2B5EF4-FFF2-40B4-BE49-F238E27FC236}">
                    <a16:creationId xmlns:a16="http://schemas.microsoft.com/office/drawing/2014/main" id="{492F68F5-D4E2-4FC3-96EA-45F02BD6704F}"/>
                  </a:ext>
                </a:extLst>
              </p:cNvPr>
              <p:cNvSpPr>
                <a:spLocks noChangeShapeType="1"/>
              </p:cNvSpPr>
              <p:nvPr/>
            </p:nvSpPr>
            <p:spPr bwMode="auto">
              <a:xfrm>
                <a:off x="3772"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1" name="Line 90">
                <a:extLst>
                  <a:ext uri="{FF2B5EF4-FFF2-40B4-BE49-F238E27FC236}">
                    <a16:creationId xmlns:a16="http://schemas.microsoft.com/office/drawing/2014/main" id="{F3E3F19F-C9D6-4F62-BA9F-DDAFFADA82A8}"/>
                  </a:ext>
                </a:extLst>
              </p:cNvPr>
              <p:cNvSpPr>
                <a:spLocks noChangeShapeType="1"/>
              </p:cNvSpPr>
              <p:nvPr/>
            </p:nvSpPr>
            <p:spPr bwMode="auto">
              <a:xfrm>
                <a:off x="4202" y="2558"/>
                <a:ext cx="43" cy="4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2" name="Line 91">
                <a:extLst>
                  <a:ext uri="{FF2B5EF4-FFF2-40B4-BE49-F238E27FC236}">
                    <a16:creationId xmlns:a16="http://schemas.microsoft.com/office/drawing/2014/main" id="{A9143AF8-631D-4BEA-8C9F-D4F41DB8E8A2}"/>
                  </a:ext>
                </a:extLst>
              </p:cNvPr>
              <p:cNvSpPr>
                <a:spLocks noChangeShapeType="1"/>
              </p:cNvSpPr>
              <p:nvPr/>
            </p:nvSpPr>
            <p:spPr bwMode="auto">
              <a:xfrm>
                <a:off x="4676" y="2518"/>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3" name="Line 92">
                <a:extLst>
                  <a:ext uri="{FF2B5EF4-FFF2-40B4-BE49-F238E27FC236}">
                    <a16:creationId xmlns:a16="http://schemas.microsoft.com/office/drawing/2014/main" id="{4A92B1E2-9917-44B9-B7B9-AFDB3046D77A}"/>
                  </a:ext>
                </a:extLst>
              </p:cNvPr>
              <p:cNvSpPr>
                <a:spLocks noChangeShapeType="1"/>
              </p:cNvSpPr>
              <p:nvPr/>
            </p:nvSpPr>
            <p:spPr bwMode="auto">
              <a:xfrm>
                <a:off x="1361"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4" name="Line 93">
                <a:extLst>
                  <a:ext uri="{FF2B5EF4-FFF2-40B4-BE49-F238E27FC236}">
                    <a16:creationId xmlns:a16="http://schemas.microsoft.com/office/drawing/2014/main" id="{C0673B35-ADCF-4DCC-A7B9-83409F8A7652}"/>
                  </a:ext>
                </a:extLst>
              </p:cNvPr>
              <p:cNvSpPr>
                <a:spLocks noChangeShapeType="1"/>
              </p:cNvSpPr>
              <p:nvPr/>
            </p:nvSpPr>
            <p:spPr bwMode="auto">
              <a:xfrm>
                <a:off x="1791"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5" name="Line 94">
                <a:extLst>
                  <a:ext uri="{FF2B5EF4-FFF2-40B4-BE49-F238E27FC236}">
                    <a16:creationId xmlns:a16="http://schemas.microsoft.com/office/drawing/2014/main" id="{ADC40099-73E3-459D-B210-D296A365D46F}"/>
                  </a:ext>
                </a:extLst>
              </p:cNvPr>
              <p:cNvSpPr>
                <a:spLocks noChangeShapeType="1"/>
              </p:cNvSpPr>
              <p:nvPr/>
            </p:nvSpPr>
            <p:spPr bwMode="auto">
              <a:xfrm>
                <a:off x="2265"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6" name="Line 95">
                <a:extLst>
                  <a:ext uri="{FF2B5EF4-FFF2-40B4-BE49-F238E27FC236}">
                    <a16:creationId xmlns:a16="http://schemas.microsoft.com/office/drawing/2014/main" id="{52DA6BDC-29BB-47A6-8FF2-C052B1A1CE80}"/>
                  </a:ext>
                </a:extLst>
              </p:cNvPr>
              <p:cNvSpPr>
                <a:spLocks noChangeShapeType="1"/>
              </p:cNvSpPr>
              <p:nvPr/>
            </p:nvSpPr>
            <p:spPr bwMode="auto">
              <a:xfrm>
                <a:off x="2738"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7" name="Line 96">
                <a:extLst>
                  <a:ext uri="{FF2B5EF4-FFF2-40B4-BE49-F238E27FC236}">
                    <a16:creationId xmlns:a16="http://schemas.microsoft.com/office/drawing/2014/main" id="{7C2F863B-D403-4013-9BB5-E1794739BB04}"/>
                  </a:ext>
                </a:extLst>
              </p:cNvPr>
              <p:cNvSpPr>
                <a:spLocks noChangeShapeType="1"/>
              </p:cNvSpPr>
              <p:nvPr/>
            </p:nvSpPr>
            <p:spPr bwMode="auto">
              <a:xfrm>
                <a:off x="3169"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8" name="Line 97">
                <a:extLst>
                  <a:ext uri="{FF2B5EF4-FFF2-40B4-BE49-F238E27FC236}">
                    <a16:creationId xmlns:a16="http://schemas.microsoft.com/office/drawing/2014/main" id="{45FFFED3-31F6-464E-BD85-6A5820E726A8}"/>
                  </a:ext>
                </a:extLst>
              </p:cNvPr>
              <p:cNvSpPr>
                <a:spLocks noChangeShapeType="1"/>
              </p:cNvSpPr>
              <p:nvPr/>
            </p:nvSpPr>
            <p:spPr bwMode="auto">
              <a:xfrm>
                <a:off x="3643"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59" name="Line 98">
                <a:extLst>
                  <a:ext uri="{FF2B5EF4-FFF2-40B4-BE49-F238E27FC236}">
                    <a16:creationId xmlns:a16="http://schemas.microsoft.com/office/drawing/2014/main" id="{3BE54B51-5009-41C1-B3FC-FB7F1C962FA5}"/>
                  </a:ext>
                </a:extLst>
              </p:cNvPr>
              <p:cNvSpPr>
                <a:spLocks noChangeShapeType="1"/>
              </p:cNvSpPr>
              <p:nvPr/>
            </p:nvSpPr>
            <p:spPr bwMode="auto">
              <a:xfrm>
                <a:off x="4116"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660" name="Line 99">
                <a:extLst>
                  <a:ext uri="{FF2B5EF4-FFF2-40B4-BE49-F238E27FC236}">
                    <a16:creationId xmlns:a16="http://schemas.microsoft.com/office/drawing/2014/main" id="{8C573A75-206A-45D1-9919-D9100F317200}"/>
                  </a:ext>
                </a:extLst>
              </p:cNvPr>
              <p:cNvSpPr>
                <a:spLocks noChangeShapeType="1"/>
              </p:cNvSpPr>
              <p:nvPr/>
            </p:nvSpPr>
            <p:spPr bwMode="auto">
              <a:xfrm>
                <a:off x="4547" y="2558"/>
                <a:ext cx="0" cy="3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cxnSp>
            <p:nvCxnSpPr>
              <p:cNvPr id="24661" name="AutoShape 100">
                <a:extLst>
                  <a:ext uri="{FF2B5EF4-FFF2-40B4-BE49-F238E27FC236}">
                    <a16:creationId xmlns:a16="http://schemas.microsoft.com/office/drawing/2014/main" id="{BD874422-DD01-4878-A799-DF320CB971C3}"/>
                  </a:ext>
                </a:extLst>
              </p:cNvPr>
              <p:cNvCxnSpPr>
                <a:cxnSpLocks noChangeShapeType="1"/>
              </p:cNvCxnSpPr>
              <p:nvPr/>
            </p:nvCxnSpPr>
            <p:spPr bwMode="auto">
              <a:xfrm flipH="1">
                <a:off x="1146" y="2518"/>
                <a:ext cx="56"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2" name="AutoShape 101">
                <a:extLst>
                  <a:ext uri="{FF2B5EF4-FFF2-40B4-BE49-F238E27FC236}">
                    <a16:creationId xmlns:a16="http://schemas.microsoft.com/office/drawing/2014/main" id="{4FD7CE8D-61D1-44AA-B65B-64D5EBEDB294}"/>
                  </a:ext>
                </a:extLst>
              </p:cNvPr>
              <p:cNvCxnSpPr>
                <a:cxnSpLocks noChangeShapeType="1"/>
              </p:cNvCxnSpPr>
              <p:nvPr/>
            </p:nvCxnSpPr>
            <p:spPr bwMode="auto">
              <a:xfrm flipH="1">
                <a:off x="1619" y="2558"/>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3" name="AutoShape 102">
                <a:extLst>
                  <a:ext uri="{FF2B5EF4-FFF2-40B4-BE49-F238E27FC236}">
                    <a16:creationId xmlns:a16="http://schemas.microsoft.com/office/drawing/2014/main" id="{49E274A9-4258-446F-A0C7-BF82F2231328}"/>
                  </a:ext>
                </a:extLst>
              </p:cNvPr>
              <p:cNvCxnSpPr>
                <a:cxnSpLocks noChangeShapeType="1"/>
              </p:cNvCxnSpPr>
              <p:nvPr/>
            </p:nvCxnSpPr>
            <p:spPr bwMode="auto">
              <a:xfrm flipH="1">
                <a:off x="2050" y="2518"/>
                <a:ext cx="56"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4" name="AutoShape 103">
                <a:extLst>
                  <a:ext uri="{FF2B5EF4-FFF2-40B4-BE49-F238E27FC236}">
                    <a16:creationId xmlns:a16="http://schemas.microsoft.com/office/drawing/2014/main" id="{1CC8E2A3-637D-409E-A92A-77CEC771D303}"/>
                  </a:ext>
                </a:extLst>
              </p:cNvPr>
              <p:cNvCxnSpPr>
                <a:cxnSpLocks noChangeShapeType="1"/>
              </p:cNvCxnSpPr>
              <p:nvPr/>
            </p:nvCxnSpPr>
            <p:spPr bwMode="auto">
              <a:xfrm flipH="1">
                <a:off x="2566" y="2558"/>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5" name="AutoShape 104">
                <a:extLst>
                  <a:ext uri="{FF2B5EF4-FFF2-40B4-BE49-F238E27FC236}">
                    <a16:creationId xmlns:a16="http://schemas.microsoft.com/office/drawing/2014/main" id="{322F73CE-D991-4F74-BD7E-FD1CF2FE72D4}"/>
                  </a:ext>
                </a:extLst>
              </p:cNvPr>
              <p:cNvCxnSpPr>
                <a:cxnSpLocks noChangeShapeType="1"/>
              </p:cNvCxnSpPr>
              <p:nvPr/>
            </p:nvCxnSpPr>
            <p:spPr bwMode="auto">
              <a:xfrm flipH="1">
                <a:off x="2997" y="2558"/>
                <a:ext cx="56"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6" name="AutoShape 105">
                <a:extLst>
                  <a:ext uri="{FF2B5EF4-FFF2-40B4-BE49-F238E27FC236}">
                    <a16:creationId xmlns:a16="http://schemas.microsoft.com/office/drawing/2014/main" id="{877D509B-42BA-4766-AF14-E91BFB205F26}"/>
                  </a:ext>
                </a:extLst>
              </p:cNvPr>
              <p:cNvCxnSpPr>
                <a:cxnSpLocks noChangeShapeType="1"/>
              </p:cNvCxnSpPr>
              <p:nvPr/>
            </p:nvCxnSpPr>
            <p:spPr bwMode="auto">
              <a:xfrm flipH="1">
                <a:off x="3470" y="2558"/>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7" name="AutoShape 106">
                <a:extLst>
                  <a:ext uri="{FF2B5EF4-FFF2-40B4-BE49-F238E27FC236}">
                    <a16:creationId xmlns:a16="http://schemas.microsoft.com/office/drawing/2014/main" id="{7FCC93FA-63EA-4569-9AB9-FC0B33D4193D}"/>
                  </a:ext>
                </a:extLst>
              </p:cNvPr>
              <p:cNvCxnSpPr>
                <a:cxnSpLocks noChangeShapeType="1"/>
              </p:cNvCxnSpPr>
              <p:nvPr/>
            </p:nvCxnSpPr>
            <p:spPr bwMode="auto">
              <a:xfrm flipH="1">
                <a:off x="3944" y="2558"/>
                <a:ext cx="56"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68" name="AutoShape 107">
                <a:extLst>
                  <a:ext uri="{FF2B5EF4-FFF2-40B4-BE49-F238E27FC236}">
                    <a16:creationId xmlns:a16="http://schemas.microsoft.com/office/drawing/2014/main" id="{704F3AA7-D9DF-4A6B-96C0-1BAD49C010CB}"/>
                  </a:ext>
                </a:extLst>
              </p:cNvPr>
              <p:cNvCxnSpPr>
                <a:cxnSpLocks noChangeShapeType="1"/>
              </p:cNvCxnSpPr>
              <p:nvPr/>
            </p:nvCxnSpPr>
            <p:spPr bwMode="auto">
              <a:xfrm flipH="1">
                <a:off x="4374" y="2558"/>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583" name="Line 108">
              <a:extLst>
                <a:ext uri="{FF2B5EF4-FFF2-40B4-BE49-F238E27FC236}">
                  <a16:creationId xmlns:a16="http://schemas.microsoft.com/office/drawing/2014/main" id="{6C49F483-C875-43C8-B9D2-0270E5637EC1}"/>
                </a:ext>
              </a:extLst>
            </p:cNvPr>
            <p:cNvSpPr>
              <a:spLocks noChangeShapeType="1"/>
            </p:cNvSpPr>
            <p:nvPr/>
          </p:nvSpPr>
          <p:spPr bwMode="auto">
            <a:xfrm>
              <a:off x="624" y="918"/>
              <a:ext cx="0" cy="235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584" name="Text Box 109">
              <a:extLst>
                <a:ext uri="{FF2B5EF4-FFF2-40B4-BE49-F238E27FC236}">
                  <a16:creationId xmlns:a16="http://schemas.microsoft.com/office/drawing/2014/main" id="{695EC97A-2EE4-4D0D-B954-A9698A31DA9C}"/>
                </a:ext>
              </a:extLst>
            </p:cNvPr>
            <p:cNvSpPr txBox="1">
              <a:spLocks noChangeArrowheads="1"/>
            </p:cNvSpPr>
            <p:nvPr/>
          </p:nvSpPr>
          <p:spPr bwMode="auto">
            <a:xfrm>
              <a:off x="631" y="1014"/>
              <a:ext cx="5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log</a:t>
              </a:r>
              <a:r>
                <a:rPr lang="en-US" altLang="en-US" sz="2400" baseline="-25000">
                  <a:latin typeface="Times New Roman" panose="02020603050405020304" pitchFamily="18" charset="0"/>
                </a:rPr>
                <a:t>4</a:t>
              </a:r>
              <a:r>
                <a:rPr lang="en-US" altLang="en-US" sz="2400" i="1">
                  <a:latin typeface="Times New Roman" panose="02020603050405020304" pitchFamily="18" charset="0"/>
                </a:rPr>
                <a:t>n</a:t>
              </a:r>
              <a:endParaRPr lang="en-US" altLang="en-US" sz="2400">
                <a:latin typeface="Times New Roman" panose="02020603050405020304" pitchFamily="18" charset="0"/>
              </a:endParaRPr>
            </a:p>
          </p:txBody>
        </p:sp>
        <p:sp>
          <p:nvSpPr>
            <p:cNvPr id="24585" name="AutoShape 110">
              <a:extLst>
                <a:ext uri="{FF2B5EF4-FFF2-40B4-BE49-F238E27FC236}">
                  <a16:creationId xmlns:a16="http://schemas.microsoft.com/office/drawing/2014/main" id="{8400DBA3-BABF-4FBB-84A4-74BE29D4990C}"/>
                </a:ext>
              </a:extLst>
            </p:cNvPr>
            <p:cNvSpPr>
              <a:spLocks/>
            </p:cNvSpPr>
            <p:nvPr/>
          </p:nvSpPr>
          <p:spPr bwMode="auto">
            <a:xfrm rot="-5400000">
              <a:off x="2712" y="1326"/>
              <a:ext cx="96" cy="4176"/>
            </a:xfrm>
            <a:prstGeom prst="leftBrace">
              <a:avLst>
                <a:gd name="adj1" fmla="val 3625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aphicFrame>
          <p:nvGraphicFramePr>
            <p:cNvPr id="24586" name="Object 112">
              <a:extLst>
                <a:ext uri="{FF2B5EF4-FFF2-40B4-BE49-F238E27FC236}">
                  <a16:creationId xmlns:a16="http://schemas.microsoft.com/office/drawing/2014/main" id="{C5793B7F-5942-498C-B737-C9EC663039D4}"/>
                </a:ext>
              </a:extLst>
            </p:cNvPr>
            <p:cNvGraphicFramePr>
              <a:graphicFrameLocks noChangeAspect="1"/>
            </p:cNvGraphicFramePr>
            <p:nvPr/>
          </p:nvGraphicFramePr>
          <p:xfrm>
            <a:off x="2075" y="3414"/>
            <a:ext cx="1323" cy="341"/>
          </p:xfrm>
          <a:graphic>
            <a:graphicData uri="http://schemas.openxmlformats.org/presentationml/2006/ole">
              <mc:AlternateContent xmlns:mc="http://schemas.openxmlformats.org/markup-compatibility/2006">
                <mc:Choice xmlns:v="urn:schemas-microsoft-com:vml" Requires="v">
                  <p:oleObj spid="_x0000_s126977" name="Equation" r:id="rId4" imgW="787058" imgH="203112" progId="Equation.3">
                    <p:embed/>
                  </p:oleObj>
                </mc:Choice>
                <mc:Fallback>
                  <p:oleObj name="Equation" r:id="rId4" imgW="787058" imgH="203112" progId="Equation.3">
                    <p:embed/>
                    <p:pic>
                      <p:nvPicPr>
                        <p:cNvPr id="24586" name="Object 112">
                          <a:extLst>
                            <a:ext uri="{FF2B5EF4-FFF2-40B4-BE49-F238E27FC236}">
                              <a16:creationId xmlns:a16="http://schemas.microsoft.com/office/drawing/2014/main" id="{C5793B7F-5942-498C-B737-C9EC66303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 y="3414"/>
                          <a:ext cx="132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7" name="Text Box 113">
              <a:extLst>
                <a:ext uri="{FF2B5EF4-FFF2-40B4-BE49-F238E27FC236}">
                  <a16:creationId xmlns:a16="http://schemas.microsoft.com/office/drawing/2014/main" id="{A87692B9-4A04-4DE7-A4D3-F08F3DE81BD8}"/>
                </a:ext>
              </a:extLst>
            </p:cNvPr>
            <p:cNvSpPr txBox="1">
              <a:spLocks noChangeArrowheads="1"/>
            </p:cNvSpPr>
            <p:nvPr/>
          </p:nvSpPr>
          <p:spPr bwMode="auto">
            <a:xfrm>
              <a:off x="5078" y="864"/>
              <a:ext cx="367"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latin typeface="Times New Roman" panose="02020603050405020304" pitchFamily="18" charset="0"/>
                </a:rPr>
                <a:t>cn</a:t>
              </a:r>
              <a:r>
                <a:rPr lang="en-US" altLang="en-US" sz="2400" baseline="30000">
                  <a:latin typeface="Times New Roman" panose="02020603050405020304" pitchFamily="18" charset="0"/>
                </a:rPr>
                <a:t>2</a:t>
              </a:r>
              <a:endParaRPr lang="en-US" altLang="en-US" sz="2400" i="1">
                <a:latin typeface="Times New Roman" panose="02020603050405020304" pitchFamily="18" charset="0"/>
              </a:endParaRPr>
            </a:p>
          </p:txBody>
        </p:sp>
        <p:sp>
          <p:nvSpPr>
            <p:cNvPr id="24588" name="Text Box 114">
              <a:extLst>
                <a:ext uri="{FF2B5EF4-FFF2-40B4-BE49-F238E27FC236}">
                  <a16:creationId xmlns:a16="http://schemas.microsoft.com/office/drawing/2014/main" id="{DB5D9B55-FC9E-4FC1-8CE1-568BEDA1FD0F}"/>
                </a:ext>
              </a:extLst>
            </p:cNvPr>
            <p:cNvSpPr txBox="1">
              <a:spLocks noChangeArrowheads="1"/>
            </p:cNvSpPr>
            <p:nvPr/>
          </p:nvSpPr>
          <p:spPr bwMode="auto">
            <a:xfrm>
              <a:off x="4992" y="1536"/>
              <a:ext cx="681"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aseline="30000"/>
                <a:t>3</a:t>
              </a:r>
              <a:r>
                <a:rPr lang="en-US" altLang="en-US" sz="2400"/>
                <a:t>/</a:t>
              </a:r>
              <a:r>
                <a:rPr lang="en-US" altLang="en-US" sz="2400" baseline="-25000"/>
                <a:t>16</a:t>
              </a:r>
              <a:r>
                <a:rPr lang="en-US" altLang="en-US" sz="2400" i="1">
                  <a:latin typeface="Times New Roman" panose="02020603050405020304" pitchFamily="18" charset="0"/>
                </a:rPr>
                <a:t> cn</a:t>
              </a:r>
              <a:r>
                <a:rPr lang="en-US" altLang="en-US" sz="2400" baseline="30000">
                  <a:latin typeface="Times New Roman" panose="02020603050405020304" pitchFamily="18" charset="0"/>
                </a:rPr>
                <a:t>2</a:t>
              </a:r>
            </a:p>
          </p:txBody>
        </p:sp>
        <p:sp>
          <p:nvSpPr>
            <p:cNvPr id="24589" name="Text Box 115">
              <a:extLst>
                <a:ext uri="{FF2B5EF4-FFF2-40B4-BE49-F238E27FC236}">
                  <a16:creationId xmlns:a16="http://schemas.microsoft.com/office/drawing/2014/main" id="{EA883D81-AC37-414B-B3A1-82FA044D00D6}"/>
                </a:ext>
              </a:extLst>
            </p:cNvPr>
            <p:cNvSpPr txBox="1">
              <a:spLocks noChangeArrowheads="1"/>
            </p:cNvSpPr>
            <p:nvPr/>
          </p:nvSpPr>
          <p:spPr bwMode="auto">
            <a:xfrm>
              <a:off x="5006" y="2120"/>
              <a:ext cx="649"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a:t>
              </a:r>
              <a:r>
                <a:rPr lang="en-US" altLang="en-US" sz="1800" baseline="30000"/>
                <a:t>3</a:t>
              </a:r>
              <a:r>
                <a:rPr lang="en-US" altLang="en-US" sz="1800"/>
                <a:t>/</a:t>
              </a:r>
              <a:r>
                <a:rPr lang="en-US" altLang="en-US" sz="1800" baseline="-25000"/>
                <a:t>16</a:t>
              </a:r>
              <a:r>
                <a:rPr lang="en-US" altLang="en-US" sz="1800">
                  <a:latin typeface="Times New Roman" panose="02020603050405020304" pitchFamily="18" charset="0"/>
                </a:rPr>
                <a:t>)</a:t>
              </a:r>
              <a:r>
                <a:rPr lang="en-US" altLang="en-US" sz="1800" baseline="30000">
                  <a:latin typeface="Times New Roman" panose="02020603050405020304" pitchFamily="18" charset="0"/>
                </a:rPr>
                <a:t>2</a:t>
              </a:r>
              <a:r>
                <a:rPr lang="en-US" altLang="en-US" sz="1800" i="1">
                  <a:latin typeface="Times New Roman" panose="02020603050405020304" pitchFamily="18" charset="0"/>
                </a:rPr>
                <a:t>cn</a:t>
              </a:r>
              <a:r>
                <a:rPr lang="en-US" altLang="en-US" sz="1800" baseline="30000">
                  <a:latin typeface="Times New Roman" panose="02020603050405020304" pitchFamily="18" charset="0"/>
                </a:rPr>
                <a:t>2</a:t>
              </a:r>
            </a:p>
          </p:txBody>
        </p:sp>
        <p:graphicFrame>
          <p:nvGraphicFramePr>
            <p:cNvPr id="24590" name="Object 117">
              <a:extLst>
                <a:ext uri="{FF2B5EF4-FFF2-40B4-BE49-F238E27FC236}">
                  <a16:creationId xmlns:a16="http://schemas.microsoft.com/office/drawing/2014/main" id="{28587DC9-14E0-46F7-AC9A-0B81D9943694}"/>
                </a:ext>
              </a:extLst>
            </p:cNvPr>
            <p:cNvGraphicFramePr>
              <a:graphicFrameLocks noChangeAspect="1"/>
            </p:cNvGraphicFramePr>
            <p:nvPr/>
          </p:nvGraphicFramePr>
          <p:xfrm>
            <a:off x="5040" y="2982"/>
            <a:ext cx="696" cy="278"/>
          </p:xfrm>
          <a:graphic>
            <a:graphicData uri="http://schemas.openxmlformats.org/presentationml/2006/ole">
              <mc:AlternateContent xmlns:mc="http://schemas.openxmlformats.org/markup-compatibility/2006">
                <mc:Choice xmlns:v="urn:schemas-microsoft-com:vml" Requires="v">
                  <p:oleObj spid="_x0000_s126978" name="Equation" r:id="rId6" imgW="571252" imgH="228501" progId="Equation.3">
                    <p:embed/>
                  </p:oleObj>
                </mc:Choice>
                <mc:Fallback>
                  <p:oleObj name="Equation" r:id="rId6" imgW="571252" imgH="228501" progId="Equation.3">
                    <p:embed/>
                    <p:pic>
                      <p:nvPicPr>
                        <p:cNvPr id="24590" name="Object 117">
                          <a:extLst>
                            <a:ext uri="{FF2B5EF4-FFF2-40B4-BE49-F238E27FC236}">
                              <a16:creationId xmlns:a16="http://schemas.microsoft.com/office/drawing/2014/main" id="{28587DC9-14E0-46F7-AC9A-0B81D9943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0" y="2982"/>
                          <a:ext cx="696" cy="2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1" name="Line 118">
              <a:extLst>
                <a:ext uri="{FF2B5EF4-FFF2-40B4-BE49-F238E27FC236}">
                  <a16:creationId xmlns:a16="http://schemas.microsoft.com/office/drawing/2014/main" id="{D8C504DE-6B68-4560-BEE2-8D227F5E9335}"/>
                </a:ext>
              </a:extLst>
            </p:cNvPr>
            <p:cNvSpPr>
              <a:spLocks noChangeShapeType="1"/>
            </p:cNvSpPr>
            <p:nvPr/>
          </p:nvSpPr>
          <p:spPr bwMode="auto">
            <a:xfrm>
              <a:off x="2976" y="1014"/>
              <a:ext cx="2016"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592" name="Line 119">
              <a:extLst>
                <a:ext uri="{FF2B5EF4-FFF2-40B4-BE49-F238E27FC236}">
                  <a16:creationId xmlns:a16="http://schemas.microsoft.com/office/drawing/2014/main" id="{061C5FF0-F560-48D8-8921-B57FE70EFF4D}"/>
                </a:ext>
              </a:extLst>
            </p:cNvPr>
            <p:cNvSpPr>
              <a:spLocks noChangeShapeType="1"/>
            </p:cNvSpPr>
            <p:nvPr/>
          </p:nvSpPr>
          <p:spPr bwMode="auto">
            <a:xfrm>
              <a:off x="4368" y="1686"/>
              <a:ext cx="576"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593" name="Line 120">
              <a:extLst>
                <a:ext uri="{FF2B5EF4-FFF2-40B4-BE49-F238E27FC236}">
                  <a16:creationId xmlns:a16="http://schemas.microsoft.com/office/drawing/2014/main" id="{26549FBB-1925-4B54-A723-10E6D378CE11}"/>
                </a:ext>
              </a:extLst>
            </p:cNvPr>
            <p:cNvSpPr>
              <a:spLocks noChangeShapeType="1"/>
            </p:cNvSpPr>
            <p:nvPr/>
          </p:nvSpPr>
          <p:spPr bwMode="auto">
            <a:xfrm>
              <a:off x="4800" y="2262"/>
              <a:ext cx="144"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594" name="Line 122">
              <a:extLst>
                <a:ext uri="{FF2B5EF4-FFF2-40B4-BE49-F238E27FC236}">
                  <a16:creationId xmlns:a16="http://schemas.microsoft.com/office/drawing/2014/main" id="{0255F3BB-63B2-4B7C-96EB-2DA7749A2816}"/>
                </a:ext>
              </a:extLst>
            </p:cNvPr>
            <p:cNvSpPr>
              <a:spLocks noChangeShapeType="1"/>
            </p:cNvSpPr>
            <p:nvPr/>
          </p:nvSpPr>
          <p:spPr bwMode="auto">
            <a:xfrm>
              <a:off x="4512" y="3462"/>
              <a:ext cx="1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24595" name="Text Box 123">
              <a:extLst>
                <a:ext uri="{FF2B5EF4-FFF2-40B4-BE49-F238E27FC236}">
                  <a16:creationId xmlns:a16="http://schemas.microsoft.com/office/drawing/2014/main" id="{C57236B5-BF62-4C7E-A3FD-376134230DEF}"/>
                </a:ext>
              </a:extLst>
            </p:cNvPr>
            <p:cNvSpPr txBox="1">
              <a:spLocks noChangeArrowheads="1"/>
            </p:cNvSpPr>
            <p:nvPr/>
          </p:nvSpPr>
          <p:spPr bwMode="auto">
            <a:xfrm>
              <a:off x="4656" y="3510"/>
              <a:ext cx="1054" cy="29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Total: </a:t>
              </a:r>
              <a:r>
                <a:rPr lang="en-US" altLang="en-US" sz="2400">
                  <a:latin typeface="Times New Roman" panose="02020603050405020304" pitchFamily="18" charset="0"/>
                  <a:sym typeface="Symbol" panose="05050102010706020507" pitchFamily="18" charset="2"/>
                </a:rPr>
                <a:t>(</a:t>
              </a:r>
              <a:r>
                <a:rPr lang="en-US" altLang="en-US" sz="2400" i="1">
                  <a:latin typeface="Times New Roman" panose="02020603050405020304" pitchFamily="18" charset="0"/>
                  <a:sym typeface="Symbol" panose="05050102010706020507" pitchFamily="18" charset="2"/>
                </a:rPr>
                <a:t>n</a:t>
              </a:r>
              <a:r>
                <a:rPr lang="en-US" altLang="en-US" sz="2400" baseline="30000">
                  <a:latin typeface="Times New Roman" panose="02020603050405020304" pitchFamily="18" charset="0"/>
                  <a:sym typeface="Symbol" panose="05050102010706020507" pitchFamily="18" charset="2"/>
                </a:rPr>
                <a:t>2</a:t>
              </a:r>
              <a:r>
                <a:rPr lang="en-US" altLang="en-US" sz="2400">
                  <a:latin typeface="Times New Roman" panose="02020603050405020304" pitchFamily="18" charset="0"/>
                  <a:sym typeface="Symbol" panose="05050102010706020507" pitchFamily="18" charset="2"/>
                </a:rPr>
                <a:t>)</a:t>
              </a:r>
              <a:endParaRPr lang="en-US" altLang="en-US" sz="2400">
                <a:latin typeface="Times New Roman" panose="02020603050405020304" pitchFamily="18" charset="0"/>
              </a:endParaRPr>
            </a:p>
          </p:txBody>
        </p:sp>
      </p:grpSp>
      <p:sp>
        <p:nvSpPr>
          <p:cNvPr id="2" name="Footer Placeholder 1">
            <a:extLst>
              <a:ext uri="{FF2B5EF4-FFF2-40B4-BE49-F238E27FC236}">
                <a16:creationId xmlns:a16="http://schemas.microsoft.com/office/drawing/2014/main" id="{C188F382-BD68-45F9-AB29-0F92C70B3260}"/>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59101CAD-EBEC-47BC-B13E-8DBEC4671DC9}"/>
              </a:ext>
            </a:extLst>
          </p:cNvPr>
          <p:cNvSpPr>
            <a:spLocks noGrp="1"/>
          </p:cNvSpPr>
          <p:nvPr>
            <p:ph type="sldNum" sz="quarter" idx="12"/>
          </p:nvPr>
        </p:nvSpPr>
        <p:spPr/>
        <p:txBody>
          <a:bodyPr/>
          <a:lstStyle/>
          <a:p>
            <a:fld id="{F77949E5-1BAD-489A-B609-56188B994930}" type="slidenum">
              <a:rPr lang="en-US" altLang="en-US" smtClean="0"/>
              <a:pPr/>
              <a:t>65</a:t>
            </a:fld>
            <a:endParaRPr lang="en-US" altLang="en-US"/>
          </a:p>
        </p:txBody>
      </p:sp>
      <p:pic>
        <p:nvPicPr>
          <p:cNvPr id="95" name="Picture 94" descr="A drawing of a face&#10;&#10;Description automatically generated">
            <a:extLst>
              <a:ext uri="{FF2B5EF4-FFF2-40B4-BE49-F238E27FC236}">
                <a16:creationId xmlns:a16="http://schemas.microsoft.com/office/drawing/2014/main" id="{B5AD1EFC-98BB-41D8-9321-93F4736D67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299152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F228642-0233-407D-AF91-7CD6A9335128}"/>
              </a:ext>
            </a:extLst>
          </p:cNvPr>
          <p:cNvSpPr>
            <a:spLocks noGrp="1" noChangeArrowheads="1"/>
          </p:cNvSpPr>
          <p:nvPr>
            <p:ph type="title"/>
          </p:nvPr>
        </p:nvSpPr>
        <p:spPr/>
        <p:txBody>
          <a:bodyPr/>
          <a:lstStyle/>
          <a:p>
            <a:pPr eaLnBrk="1" hangingPunct="1"/>
            <a:r>
              <a:rPr lang="en-US" altLang="en-US"/>
              <a:t>Recursion-Tree Method (cont)</a:t>
            </a:r>
          </a:p>
        </p:txBody>
      </p:sp>
      <p:sp>
        <p:nvSpPr>
          <p:cNvPr id="25603" name="Rectangle 3">
            <a:extLst>
              <a:ext uri="{FF2B5EF4-FFF2-40B4-BE49-F238E27FC236}">
                <a16:creationId xmlns:a16="http://schemas.microsoft.com/office/drawing/2014/main" id="{007A9153-1D68-4BBA-9141-475E1D304787}"/>
              </a:ext>
            </a:extLst>
          </p:cNvPr>
          <p:cNvSpPr>
            <a:spLocks noGrp="1" noChangeArrowheads="1"/>
          </p:cNvSpPr>
          <p:nvPr>
            <p:ph type="body" idx="1"/>
          </p:nvPr>
        </p:nvSpPr>
        <p:spPr/>
        <p:txBody>
          <a:bodyPr/>
          <a:lstStyle/>
          <a:p>
            <a:pPr eaLnBrk="1" hangingPunct="1"/>
            <a:r>
              <a:rPr lang="en-US" altLang="en-US"/>
              <a:t>How did we get the total of </a:t>
            </a:r>
            <a:r>
              <a:rPr lang="en-US" altLang="en-US">
                <a:latin typeface="Times New Roman" panose="02020603050405020304" pitchFamily="18" charset="0"/>
                <a:sym typeface="Symbol" panose="05050102010706020507" pitchFamily="18" charset="2"/>
              </a:rPr>
              <a:t>(</a:t>
            </a:r>
            <a:r>
              <a:rPr lang="en-US" altLang="en-US" i="1">
                <a:latin typeface="Times New Roman" panose="02020603050405020304" pitchFamily="18" charset="0"/>
                <a:sym typeface="Symbol" panose="05050102010706020507" pitchFamily="18" charset="2"/>
              </a:rPr>
              <a:t>n</a:t>
            </a:r>
            <a:r>
              <a:rPr lang="en-US" altLang="en-US" baseline="30000">
                <a:latin typeface="Times New Roman" panose="02020603050405020304" pitchFamily="18" charset="0"/>
                <a:sym typeface="Symbol" panose="05050102010706020507" pitchFamily="18" charset="2"/>
              </a:rPr>
              <a:t>2</a:t>
            </a:r>
            <a:r>
              <a:rPr lang="en-US" altLang="en-US">
                <a:latin typeface="Times New Roman" panose="02020603050405020304" pitchFamily="18" charset="0"/>
                <a:sym typeface="Symbol" panose="05050102010706020507" pitchFamily="18" charset="2"/>
              </a:rPr>
              <a:t>)</a:t>
            </a:r>
          </a:p>
        </p:txBody>
      </p:sp>
      <p:graphicFrame>
        <p:nvGraphicFramePr>
          <p:cNvPr id="25604" name="Object 6">
            <a:extLst>
              <a:ext uri="{FF2B5EF4-FFF2-40B4-BE49-F238E27FC236}">
                <a16:creationId xmlns:a16="http://schemas.microsoft.com/office/drawing/2014/main" id="{DA01BD5A-3A15-4E43-9E39-DA973CFF380A}"/>
              </a:ext>
            </a:extLst>
          </p:cNvPr>
          <p:cNvGraphicFramePr>
            <a:graphicFrameLocks noChangeAspect="1"/>
          </p:cNvGraphicFramePr>
          <p:nvPr/>
        </p:nvGraphicFramePr>
        <p:xfrm>
          <a:off x="3962400" y="3219450"/>
          <a:ext cx="3505200" cy="895350"/>
        </p:xfrm>
        <a:graphic>
          <a:graphicData uri="http://schemas.openxmlformats.org/presentationml/2006/ole">
            <mc:AlternateContent xmlns:mc="http://schemas.openxmlformats.org/markup-compatibility/2006">
              <mc:Choice xmlns:v="urn:schemas-microsoft-com:vml" Requires="v">
                <p:oleObj spid="_x0000_s129025" name="Equation" r:id="rId4" imgW="1739900" imgH="444500" progId="Equation.3">
                  <p:embed/>
                </p:oleObj>
              </mc:Choice>
              <mc:Fallback>
                <p:oleObj name="Equation" r:id="rId4" imgW="1739900" imgH="444500" progId="Equation.3">
                  <p:embed/>
                  <p:pic>
                    <p:nvPicPr>
                      <p:cNvPr id="25604" name="Object 6">
                        <a:extLst>
                          <a:ext uri="{FF2B5EF4-FFF2-40B4-BE49-F238E27FC236}">
                            <a16:creationId xmlns:a16="http://schemas.microsoft.com/office/drawing/2014/main" id="{DA01BD5A-3A15-4E43-9E39-DA973CFF3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219450"/>
                        <a:ext cx="350520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7">
            <a:extLst>
              <a:ext uri="{FF2B5EF4-FFF2-40B4-BE49-F238E27FC236}">
                <a16:creationId xmlns:a16="http://schemas.microsoft.com/office/drawing/2014/main" id="{310C403C-D229-4102-B36C-D02EB8CED546}"/>
              </a:ext>
            </a:extLst>
          </p:cNvPr>
          <p:cNvGraphicFramePr>
            <a:graphicFrameLocks noChangeAspect="1"/>
          </p:cNvGraphicFramePr>
          <p:nvPr/>
        </p:nvGraphicFramePr>
        <p:xfrm>
          <a:off x="3276600" y="2590801"/>
          <a:ext cx="7086600" cy="504825"/>
        </p:xfrm>
        <a:graphic>
          <a:graphicData uri="http://schemas.openxmlformats.org/presentationml/2006/ole">
            <mc:AlternateContent xmlns:mc="http://schemas.openxmlformats.org/markup-compatibility/2006">
              <mc:Choice xmlns:v="urn:schemas-microsoft-com:vml" Requires="v">
                <p:oleObj spid="_x0000_s129026" name="Equation" r:id="rId6" imgW="3390900" imgH="241300" progId="Equation.3">
                  <p:embed/>
                </p:oleObj>
              </mc:Choice>
              <mc:Fallback>
                <p:oleObj name="Equation" r:id="rId6" imgW="3390900" imgH="241300" progId="Equation.3">
                  <p:embed/>
                  <p:pic>
                    <p:nvPicPr>
                      <p:cNvPr id="25605" name="Object 7">
                        <a:extLst>
                          <a:ext uri="{FF2B5EF4-FFF2-40B4-BE49-F238E27FC236}">
                            <a16:creationId xmlns:a16="http://schemas.microsoft.com/office/drawing/2014/main" id="{310C403C-D229-4102-B36C-D02EB8CED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590801"/>
                        <a:ext cx="70866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 name="Object 8">
            <a:extLst>
              <a:ext uri="{FF2B5EF4-FFF2-40B4-BE49-F238E27FC236}">
                <a16:creationId xmlns:a16="http://schemas.microsoft.com/office/drawing/2014/main" id="{989086DF-5786-4224-862D-30AC907F0D91}"/>
              </a:ext>
            </a:extLst>
          </p:cNvPr>
          <p:cNvGraphicFramePr>
            <a:graphicFrameLocks noChangeAspect="1"/>
          </p:cNvGraphicFramePr>
          <p:nvPr/>
        </p:nvGraphicFramePr>
        <p:xfrm>
          <a:off x="3962400" y="4400551"/>
          <a:ext cx="3581400" cy="625475"/>
        </p:xfrm>
        <a:graphic>
          <a:graphicData uri="http://schemas.openxmlformats.org/presentationml/2006/ole">
            <mc:AlternateContent xmlns:mc="http://schemas.openxmlformats.org/markup-compatibility/2006">
              <mc:Choice xmlns:v="urn:schemas-microsoft-com:vml" Requires="v">
                <p:oleObj spid="_x0000_s129027" name="Equation" r:id="rId8" imgW="1600200" imgH="279360" progId="Equation.3">
                  <p:embed/>
                </p:oleObj>
              </mc:Choice>
              <mc:Fallback>
                <p:oleObj name="Equation" r:id="rId8" imgW="1600200" imgH="279360" progId="Equation.3">
                  <p:embed/>
                  <p:pic>
                    <p:nvPicPr>
                      <p:cNvPr id="25606" name="Object 8">
                        <a:extLst>
                          <a:ext uri="{FF2B5EF4-FFF2-40B4-BE49-F238E27FC236}">
                            <a16:creationId xmlns:a16="http://schemas.microsoft.com/office/drawing/2014/main" id="{989086DF-5786-4224-862D-30AC907F0D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4400551"/>
                        <a:ext cx="358140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AutoShape 9">
            <a:extLst>
              <a:ext uri="{FF2B5EF4-FFF2-40B4-BE49-F238E27FC236}">
                <a16:creationId xmlns:a16="http://schemas.microsoft.com/office/drawing/2014/main" id="{76480FE8-480D-4D9D-8958-A2DCBEC6D113}"/>
              </a:ext>
            </a:extLst>
          </p:cNvPr>
          <p:cNvSpPr>
            <a:spLocks noChangeArrowheads="1"/>
          </p:cNvSpPr>
          <p:nvPr/>
        </p:nvSpPr>
        <p:spPr bwMode="auto">
          <a:xfrm>
            <a:off x="8153400" y="4572000"/>
            <a:ext cx="1676400" cy="1447800"/>
          </a:xfrm>
          <a:prstGeom prst="wedgeRoundRectCallout">
            <a:avLst>
              <a:gd name="adj1" fmla="val -84755"/>
              <a:gd name="adj2" fmla="val -43421"/>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rPr>
              <a:t>But this is a little messy</a:t>
            </a:r>
          </a:p>
        </p:txBody>
      </p:sp>
      <p:sp>
        <p:nvSpPr>
          <p:cNvPr id="2" name="Footer Placeholder 1">
            <a:extLst>
              <a:ext uri="{FF2B5EF4-FFF2-40B4-BE49-F238E27FC236}">
                <a16:creationId xmlns:a16="http://schemas.microsoft.com/office/drawing/2014/main" id="{6A96FC0E-09CE-4B38-8893-32D6B2669A46}"/>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23AC0418-3CEA-440A-B9B1-4884D7823CEF}"/>
              </a:ext>
            </a:extLst>
          </p:cNvPr>
          <p:cNvSpPr>
            <a:spLocks noGrp="1"/>
          </p:cNvSpPr>
          <p:nvPr>
            <p:ph type="sldNum" sz="quarter" idx="12"/>
          </p:nvPr>
        </p:nvSpPr>
        <p:spPr/>
        <p:txBody>
          <a:bodyPr/>
          <a:lstStyle/>
          <a:p>
            <a:fld id="{F77949E5-1BAD-489A-B609-56188B994930}" type="slidenum">
              <a:rPr lang="en-US" altLang="en-US" smtClean="0"/>
              <a:pPr/>
              <a:t>66</a:t>
            </a:fld>
            <a:endParaRPr lang="en-US" altLang="en-US"/>
          </a:p>
        </p:txBody>
      </p:sp>
      <p:pic>
        <p:nvPicPr>
          <p:cNvPr id="10" name="Picture 9" descr="A drawing of a face&#10;&#10;Description automatically generated">
            <a:extLst>
              <a:ext uri="{FF2B5EF4-FFF2-40B4-BE49-F238E27FC236}">
                <a16:creationId xmlns:a16="http://schemas.microsoft.com/office/drawing/2014/main" id="{FD21A301-CD1E-4C71-A7FC-782864B61D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225058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89AA90D-228F-4CAB-B0F9-E7784785F391}"/>
              </a:ext>
            </a:extLst>
          </p:cNvPr>
          <p:cNvSpPr>
            <a:spLocks noGrp="1" noChangeArrowheads="1"/>
          </p:cNvSpPr>
          <p:nvPr>
            <p:ph type="title"/>
          </p:nvPr>
        </p:nvSpPr>
        <p:spPr>
          <a:xfrm>
            <a:off x="2697163" y="0"/>
            <a:ext cx="7772400" cy="1143000"/>
          </a:xfrm>
        </p:spPr>
        <p:txBody>
          <a:bodyPr/>
          <a:lstStyle/>
          <a:p>
            <a:pPr eaLnBrk="1" hangingPunct="1"/>
            <a:r>
              <a:rPr lang="en-US" altLang="en-US"/>
              <a:t>Recursion-Tree Method (cont)</a:t>
            </a:r>
          </a:p>
        </p:txBody>
      </p:sp>
      <p:sp>
        <p:nvSpPr>
          <p:cNvPr id="26627" name="Rectangle 3">
            <a:extLst>
              <a:ext uri="{FF2B5EF4-FFF2-40B4-BE49-F238E27FC236}">
                <a16:creationId xmlns:a16="http://schemas.microsoft.com/office/drawing/2014/main" id="{D915CA35-39DD-4CDC-8EF3-C5D3F2192125}"/>
              </a:ext>
            </a:extLst>
          </p:cNvPr>
          <p:cNvSpPr>
            <a:spLocks noGrp="1" noChangeArrowheads="1"/>
          </p:cNvSpPr>
          <p:nvPr>
            <p:ph type="body" idx="1"/>
          </p:nvPr>
        </p:nvSpPr>
        <p:spPr>
          <a:xfrm>
            <a:off x="2697163" y="838200"/>
            <a:ext cx="7772400" cy="4114800"/>
          </a:xfrm>
        </p:spPr>
        <p:txBody>
          <a:bodyPr/>
          <a:lstStyle/>
          <a:p>
            <a:pPr eaLnBrk="1" hangingPunct="1"/>
            <a:r>
              <a:rPr lang="en-US" altLang="en-US">
                <a:sym typeface="Symbol" panose="05050102010706020507" pitchFamily="18" charset="2"/>
              </a:rPr>
              <a:t>Use an infinite decreasing geometric series as an upper bound</a:t>
            </a:r>
          </a:p>
          <a:p>
            <a:pPr lvl="1" eaLnBrk="1" hangingPunct="1"/>
            <a:r>
              <a:rPr lang="en-US" altLang="en-US">
                <a:latin typeface="Times New Roman" panose="02020603050405020304" pitchFamily="18" charset="0"/>
                <a:sym typeface="Symbol" panose="05050102010706020507" pitchFamily="18" charset="2"/>
              </a:rPr>
              <a:t>Again, a little sloppy, but OK for a guess</a:t>
            </a:r>
          </a:p>
        </p:txBody>
      </p:sp>
      <p:graphicFrame>
        <p:nvGraphicFramePr>
          <p:cNvPr id="26628" name="Object 4">
            <a:extLst>
              <a:ext uri="{FF2B5EF4-FFF2-40B4-BE49-F238E27FC236}">
                <a16:creationId xmlns:a16="http://schemas.microsoft.com/office/drawing/2014/main" id="{3E67B834-2AA4-4BA1-B312-70B97F31DFD8}"/>
              </a:ext>
            </a:extLst>
          </p:cNvPr>
          <p:cNvGraphicFramePr>
            <a:graphicFrameLocks noChangeAspect="1"/>
          </p:cNvGraphicFramePr>
          <p:nvPr/>
        </p:nvGraphicFramePr>
        <p:xfrm>
          <a:off x="3581400" y="2362200"/>
          <a:ext cx="4419600" cy="947738"/>
        </p:xfrm>
        <a:graphic>
          <a:graphicData uri="http://schemas.openxmlformats.org/presentationml/2006/ole">
            <mc:AlternateContent xmlns:mc="http://schemas.openxmlformats.org/markup-compatibility/2006">
              <mc:Choice xmlns:v="urn:schemas-microsoft-com:vml" Requires="v">
                <p:oleObj spid="_x0000_s131073" name="Equation" r:id="rId4" imgW="2070100" imgH="444500" progId="Equation.3">
                  <p:embed/>
                </p:oleObj>
              </mc:Choice>
              <mc:Fallback>
                <p:oleObj name="Equation" r:id="rId4" imgW="2070100" imgH="444500" progId="Equation.3">
                  <p:embed/>
                  <p:pic>
                    <p:nvPicPr>
                      <p:cNvPr id="26628" name="Object 4">
                        <a:extLst>
                          <a:ext uri="{FF2B5EF4-FFF2-40B4-BE49-F238E27FC236}">
                            <a16:creationId xmlns:a16="http://schemas.microsoft.com/office/drawing/2014/main" id="{3E67B834-2AA4-4BA1-B312-70B97F31D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362200"/>
                        <a:ext cx="44196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5">
            <a:extLst>
              <a:ext uri="{FF2B5EF4-FFF2-40B4-BE49-F238E27FC236}">
                <a16:creationId xmlns:a16="http://schemas.microsoft.com/office/drawing/2014/main" id="{6B861161-2D70-462E-9CAB-77C82EF09F0B}"/>
              </a:ext>
            </a:extLst>
          </p:cNvPr>
          <p:cNvGraphicFramePr>
            <a:graphicFrameLocks noChangeAspect="1"/>
          </p:cNvGraphicFramePr>
          <p:nvPr/>
        </p:nvGraphicFramePr>
        <p:xfrm>
          <a:off x="4419600" y="3276601"/>
          <a:ext cx="3657600" cy="949325"/>
        </p:xfrm>
        <a:graphic>
          <a:graphicData uri="http://schemas.openxmlformats.org/presentationml/2006/ole">
            <mc:AlternateContent xmlns:mc="http://schemas.openxmlformats.org/markup-compatibility/2006">
              <mc:Choice xmlns:v="urn:schemas-microsoft-com:vml" Requires="v">
                <p:oleObj spid="_x0000_s131074" name="Equation" r:id="rId6" imgW="1663700" imgH="431800" progId="Equation.3">
                  <p:embed/>
                </p:oleObj>
              </mc:Choice>
              <mc:Fallback>
                <p:oleObj name="Equation" r:id="rId6" imgW="1663700" imgH="431800" progId="Equation.3">
                  <p:embed/>
                  <p:pic>
                    <p:nvPicPr>
                      <p:cNvPr id="26629" name="Object 5">
                        <a:extLst>
                          <a:ext uri="{FF2B5EF4-FFF2-40B4-BE49-F238E27FC236}">
                            <a16:creationId xmlns:a16="http://schemas.microsoft.com/office/drawing/2014/main" id="{6B861161-2D70-462E-9CAB-77C82EF09F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3276601"/>
                        <a:ext cx="36576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7">
            <a:extLst>
              <a:ext uri="{FF2B5EF4-FFF2-40B4-BE49-F238E27FC236}">
                <a16:creationId xmlns:a16="http://schemas.microsoft.com/office/drawing/2014/main" id="{B2CCD38A-62CD-48B9-8AB1-BAC9EF62B5EC}"/>
              </a:ext>
            </a:extLst>
          </p:cNvPr>
          <p:cNvGraphicFramePr>
            <a:graphicFrameLocks noChangeAspect="1"/>
          </p:cNvGraphicFramePr>
          <p:nvPr/>
        </p:nvGraphicFramePr>
        <p:xfrm>
          <a:off x="4419600" y="4191000"/>
          <a:ext cx="3276600" cy="585788"/>
        </p:xfrm>
        <a:graphic>
          <a:graphicData uri="http://schemas.openxmlformats.org/presentationml/2006/ole">
            <mc:AlternateContent xmlns:mc="http://schemas.openxmlformats.org/markup-compatibility/2006">
              <mc:Choice xmlns:v="urn:schemas-microsoft-com:vml" Requires="v">
                <p:oleObj spid="_x0000_s131075" name="Equation" r:id="rId8" imgW="1422400" imgH="254000" progId="Equation.3">
                  <p:embed/>
                </p:oleObj>
              </mc:Choice>
              <mc:Fallback>
                <p:oleObj name="Equation" r:id="rId8" imgW="1422400" imgH="254000" progId="Equation.3">
                  <p:embed/>
                  <p:pic>
                    <p:nvPicPr>
                      <p:cNvPr id="26630" name="Object 7">
                        <a:extLst>
                          <a:ext uri="{FF2B5EF4-FFF2-40B4-BE49-F238E27FC236}">
                            <a16:creationId xmlns:a16="http://schemas.microsoft.com/office/drawing/2014/main" id="{B2CCD38A-62CD-48B9-8AB1-BAC9EF62B5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4191000"/>
                        <a:ext cx="32766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8">
            <a:extLst>
              <a:ext uri="{FF2B5EF4-FFF2-40B4-BE49-F238E27FC236}">
                <a16:creationId xmlns:a16="http://schemas.microsoft.com/office/drawing/2014/main" id="{8BE64D0A-4322-4024-AD36-FA1681317D2D}"/>
              </a:ext>
            </a:extLst>
          </p:cNvPr>
          <p:cNvGraphicFramePr>
            <a:graphicFrameLocks noChangeAspect="1"/>
          </p:cNvGraphicFramePr>
          <p:nvPr/>
        </p:nvGraphicFramePr>
        <p:xfrm>
          <a:off x="4419600" y="4848225"/>
          <a:ext cx="2895600" cy="596900"/>
        </p:xfrm>
        <a:graphic>
          <a:graphicData uri="http://schemas.openxmlformats.org/presentationml/2006/ole">
            <mc:AlternateContent xmlns:mc="http://schemas.openxmlformats.org/markup-compatibility/2006">
              <mc:Choice xmlns:v="urn:schemas-microsoft-com:vml" Requires="v">
                <p:oleObj spid="_x0000_s131076" name="Equation" r:id="rId10" imgW="1168400" imgH="241300" progId="Equation.3">
                  <p:embed/>
                </p:oleObj>
              </mc:Choice>
              <mc:Fallback>
                <p:oleObj name="Equation" r:id="rId10" imgW="1168400" imgH="241300" progId="Equation.3">
                  <p:embed/>
                  <p:pic>
                    <p:nvPicPr>
                      <p:cNvPr id="26631" name="Object 8">
                        <a:extLst>
                          <a:ext uri="{FF2B5EF4-FFF2-40B4-BE49-F238E27FC236}">
                            <a16:creationId xmlns:a16="http://schemas.microsoft.com/office/drawing/2014/main" id="{8BE64D0A-4322-4024-AD36-FA1681317D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4848225"/>
                        <a:ext cx="28956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9">
            <a:extLst>
              <a:ext uri="{FF2B5EF4-FFF2-40B4-BE49-F238E27FC236}">
                <a16:creationId xmlns:a16="http://schemas.microsoft.com/office/drawing/2014/main" id="{5C5356C6-6DC9-40D0-B89C-1C01E53D3266}"/>
              </a:ext>
            </a:extLst>
          </p:cNvPr>
          <p:cNvGraphicFramePr>
            <a:graphicFrameLocks noChangeAspect="1"/>
          </p:cNvGraphicFramePr>
          <p:nvPr/>
        </p:nvGraphicFramePr>
        <p:xfrm>
          <a:off x="4419600" y="5486401"/>
          <a:ext cx="1295400" cy="555625"/>
        </p:xfrm>
        <a:graphic>
          <a:graphicData uri="http://schemas.openxmlformats.org/presentationml/2006/ole">
            <mc:AlternateContent xmlns:mc="http://schemas.openxmlformats.org/markup-compatibility/2006">
              <mc:Choice xmlns:v="urn:schemas-microsoft-com:vml" Requires="v">
                <p:oleObj spid="_x0000_s131077" name="Equation" r:id="rId12" imgW="533169" imgH="228501" progId="Equation.3">
                  <p:embed/>
                </p:oleObj>
              </mc:Choice>
              <mc:Fallback>
                <p:oleObj name="Equation" r:id="rId12" imgW="533169" imgH="228501" progId="Equation.3">
                  <p:embed/>
                  <p:pic>
                    <p:nvPicPr>
                      <p:cNvPr id="26632" name="Object 9">
                        <a:extLst>
                          <a:ext uri="{FF2B5EF4-FFF2-40B4-BE49-F238E27FC236}">
                            <a16:creationId xmlns:a16="http://schemas.microsoft.com/office/drawing/2014/main" id="{5C5356C6-6DC9-40D0-B89C-1C01E53D32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9600" y="5486401"/>
                        <a:ext cx="12954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FA06EDF8-CFD4-4996-96E8-AEBF439A95D2}"/>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D1F8C321-CD7D-4BF0-B5F1-C222B32A9B60}"/>
              </a:ext>
            </a:extLst>
          </p:cNvPr>
          <p:cNvSpPr>
            <a:spLocks noGrp="1"/>
          </p:cNvSpPr>
          <p:nvPr>
            <p:ph type="sldNum" sz="quarter" idx="12"/>
          </p:nvPr>
        </p:nvSpPr>
        <p:spPr/>
        <p:txBody>
          <a:bodyPr/>
          <a:lstStyle/>
          <a:p>
            <a:fld id="{F77949E5-1BAD-489A-B609-56188B994930}" type="slidenum">
              <a:rPr lang="en-US" altLang="en-US" smtClean="0"/>
              <a:pPr/>
              <a:t>67</a:t>
            </a:fld>
            <a:endParaRPr lang="en-US" altLang="en-US"/>
          </a:p>
        </p:txBody>
      </p:sp>
      <p:pic>
        <p:nvPicPr>
          <p:cNvPr id="11" name="Picture 10" descr="A drawing of a face&#10;&#10;Description automatically generated">
            <a:extLst>
              <a:ext uri="{FF2B5EF4-FFF2-40B4-BE49-F238E27FC236}">
                <a16:creationId xmlns:a16="http://schemas.microsoft.com/office/drawing/2014/main" id="{B0EE4A77-A8F0-4896-A016-2F7755E90A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065832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943BADD-31B8-4AAD-92EB-89B36A56C756}"/>
              </a:ext>
            </a:extLst>
          </p:cNvPr>
          <p:cNvSpPr>
            <a:spLocks noGrp="1" noChangeArrowheads="1"/>
          </p:cNvSpPr>
          <p:nvPr>
            <p:ph type="title"/>
          </p:nvPr>
        </p:nvSpPr>
        <p:spPr/>
        <p:txBody>
          <a:bodyPr/>
          <a:lstStyle/>
          <a:p>
            <a:pPr eaLnBrk="1" hangingPunct="1"/>
            <a:r>
              <a:rPr lang="en-US" altLang="en-US"/>
              <a:t>Recursion-Tree Method (cont)</a:t>
            </a:r>
          </a:p>
        </p:txBody>
      </p:sp>
      <p:sp>
        <p:nvSpPr>
          <p:cNvPr id="27651" name="Rectangle 3">
            <a:extLst>
              <a:ext uri="{FF2B5EF4-FFF2-40B4-BE49-F238E27FC236}">
                <a16:creationId xmlns:a16="http://schemas.microsoft.com/office/drawing/2014/main" id="{A2E14164-376F-4F9C-BCB9-77B487D05C51}"/>
              </a:ext>
            </a:extLst>
          </p:cNvPr>
          <p:cNvSpPr>
            <a:spLocks noGrp="1" noChangeArrowheads="1"/>
          </p:cNvSpPr>
          <p:nvPr>
            <p:ph type="body" idx="1"/>
          </p:nvPr>
        </p:nvSpPr>
        <p:spPr/>
        <p:txBody>
          <a:bodyPr/>
          <a:lstStyle/>
          <a:p>
            <a:pPr eaLnBrk="1" hangingPunct="1"/>
            <a:r>
              <a:rPr lang="en-US" altLang="en-US"/>
              <a:t>Now use substitution method to check</a:t>
            </a:r>
          </a:p>
          <a:p>
            <a:pPr eaLnBrk="1" hangingPunct="1"/>
            <a:endParaRPr lang="en-US" altLang="en-US"/>
          </a:p>
          <a:p>
            <a:pPr lvl="1" eaLnBrk="1" hangingPunct="1"/>
            <a:r>
              <a:rPr lang="en-US" altLang="en-US"/>
              <a:t>Guess: </a:t>
            </a:r>
            <a:r>
              <a:rPr lang="en-US" altLang="en-US" i="1"/>
              <a:t>T</a:t>
            </a:r>
            <a:r>
              <a:rPr lang="en-US" altLang="en-US"/>
              <a:t>(</a:t>
            </a:r>
            <a:r>
              <a:rPr lang="en-US" altLang="en-US" i="1"/>
              <a:t>n</a:t>
            </a:r>
            <a:r>
              <a:rPr lang="en-US" altLang="en-US"/>
              <a:t>) = </a:t>
            </a:r>
            <a:r>
              <a:rPr lang="en-US" altLang="en-US">
                <a:sym typeface="Symbol" panose="05050102010706020507" pitchFamily="18" charset="2"/>
              </a:rPr>
              <a:t>(</a:t>
            </a:r>
            <a:r>
              <a:rPr lang="en-US" altLang="en-US" i="1">
                <a:sym typeface="Symbol" panose="05050102010706020507" pitchFamily="18" charset="2"/>
              </a:rPr>
              <a:t>n</a:t>
            </a:r>
            <a:r>
              <a:rPr lang="en-US" altLang="en-US" baseline="30000">
                <a:sym typeface="Symbol" panose="05050102010706020507" pitchFamily="18" charset="2"/>
              </a:rPr>
              <a:t>2</a:t>
            </a:r>
            <a:r>
              <a:rPr lang="en-US" altLang="en-US">
                <a:sym typeface="Symbol" panose="05050102010706020507" pitchFamily="18" charset="2"/>
              </a:rPr>
              <a:t>)</a:t>
            </a:r>
          </a:p>
          <a:p>
            <a:pPr lvl="1" eaLnBrk="1" hangingPunct="1"/>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dn</a:t>
            </a:r>
            <a:r>
              <a:rPr lang="en-US" altLang="en-US" baseline="30000">
                <a:sym typeface="Symbol" panose="05050102010706020507" pitchFamily="18" charset="2"/>
              </a:rPr>
              <a:t>2 </a:t>
            </a:r>
            <a:r>
              <a:rPr lang="en-US" altLang="en-US">
                <a:sym typeface="Symbol" panose="05050102010706020507" pitchFamily="18" charset="2"/>
              </a:rPr>
              <a:t>for some constant d &gt; 0</a:t>
            </a:r>
          </a:p>
          <a:p>
            <a:pPr lvl="1" eaLnBrk="1" hangingPunct="1"/>
            <a:r>
              <a:rPr lang="en-US" altLang="en-US">
                <a:sym typeface="Symbol" panose="05050102010706020507" pitchFamily="18" charset="2"/>
              </a:rPr>
              <a:t>Assume: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/4) = </a:t>
            </a:r>
            <a:r>
              <a:rPr lang="en-US" altLang="en-US" i="1">
                <a:sym typeface="Symbol" panose="05050102010706020507" pitchFamily="18" charset="2"/>
              </a:rPr>
              <a:t>d</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/4)</a:t>
            </a:r>
            <a:r>
              <a:rPr lang="en-US" altLang="en-US" baseline="30000">
                <a:sym typeface="Symbol" panose="05050102010706020507" pitchFamily="18" charset="2"/>
              </a:rPr>
              <a:t>2</a:t>
            </a:r>
          </a:p>
        </p:txBody>
      </p:sp>
      <p:graphicFrame>
        <p:nvGraphicFramePr>
          <p:cNvPr id="27652" name="Object 5">
            <a:extLst>
              <a:ext uri="{FF2B5EF4-FFF2-40B4-BE49-F238E27FC236}">
                <a16:creationId xmlns:a16="http://schemas.microsoft.com/office/drawing/2014/main" id="{2C0CC9DC-856F-4417-B0D0-B0B99750FEFE}"/>
              </a:ext>
            </a:extLst>
          </p:cNvPr>
          <p:cNvGraphicFramePr>
            <a:graphicFrameLocks noChangeAspect="1"/>
          </p:cNvGraphicFramePr>
          <p:nvPr/>
        </p:nvGraphicFramePr>
        <p:xfrm>
          <a:off x="3200400" y="2432050"/>
          <a:ext cx="4267200" cy="685800"/>
        </p:xfrm>
        <a:graphic>
          <a:graphicData uri="http://schemas.openxmlformats.org/presentationml/2006/ole">
            <mc:AlternateContent xmlns:mc="http://schemas.openxmlformats.org/markup-compatibility/2006">
              <mc:Choice xmlns:v="urn:schemas-microsoft-com:vml" Requires="v">
                <p:oleObj spid="_x0000_s133121" name="Equation" r:id="rId4" imgW="1497950" imgH="241195" progId="Equation.3">
                  <p:embed/>
                </p:oleObj>
              </mc:Choice>
              <mc:Fallback>
                <p:oleObj name="Equation" r:id="rId4" imgW="1497950" imgH="241195" progId="Equation.3">
                  <p:embed/>
                  <p:pic>
                    <p:nvPicPr>
                      <p:cNvPr id="27652" name="Object 5">
                        <a:extLst>
                          <a:ext uri="{FF2B5EF4-FFF2-40B4-BE49-F238E27FC236}">
                            <a16:creationId xmlns:a16="http://schemas.microsoft.com/office/drawing/2014/main" id="{2C0CC9DC-856F-4417-B0D0-B0B99750F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432050"/>
                        <a:ext cx="4267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95E61F06-6A59-4FA0-BE3A-8C80BD3231EF}"/>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FBB5F56F-C553-43D0-AD9E-C27643788368}"/>
              </a:ext>
            </a:extLst>
          </p:cNvPr>
          <p:cNvSpPr>
            <a:spLocks noGrp="1"/>
          </p:cNvSpPr>
          <p:nvPr>
            <p:ph type="sldNum" sz="quarter" idx="12"/>
          </p:nvPr>
        </p:nvSpPr>
        <p:spPr/>
        <p:txBody>
          <a:bodyPr/>
          <a:lstStyle/>
          <a:p>
            <a:fld id="{F77949E5-1BAD-489A-B609-56188B994930}" type="slidenum">
              <a:rPr lang="en-US" altLang="en-US" smtClean="0"/>
              <a:pPr/>
              <a:t>68</a:t>
            </a:fld>
            <a:endParaRPr lang="en-US" altLang="en-US"/>
          </a:p>
        </p:txBody>
      </p:sp>
      <p:pic>
        <p:nvPicPr>
          <p:cNvPr id="7" name="Picture 6" descr="A drawing of a face&#10;&#10;Description automatically generated">
            <a:extLst>
              <a:ext uri="{FF2B5EF4-FFF2-40B4-BE49-F238E27FC236}">
                <a16:creationId xmlns:a16="http://schemas.microsoft.com/office/drawing/2014/main" id="{D8A6C348-6409-4CE3-8715-0271639B02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433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16FB309-435D-4D73-83FB-663125009CAA}"/>
              </a:ext>
            </a:extLst>
          </p:cNvPr>
          <p:cNvSpPr>
            <a:spLocks noGrp="1" noChangeArrowheads="1"/>
          </p:cNvSpPr>
          <p:nvPr>
            <p:ph type="title"/>
          </p:nvPr>
        </p:nvSpPr>
        <p:spPr/>
        <p:txBody>
          <a:bodyPr/>
          <a:lstStyle/>
          <a:p>
            <a:pPr eaLnBrk="1" hangingPunct="1"/>
            <a:r>
              <a:rPr lang="en-US" altLang="en-US"/>
              <a:t>Recursion-Tree Method (cont)</a:t>
            </a:r>
          </a:p>
        </p:txBody>
      </p:sp>
      <p:sp>
        <p:nvSpPr>
          <p:cNvPr id="28675" name="Rectangle 3">
            <a:extLst>
              <a:ext uri="{FF2B5EF4-FFF2-40B4-BE49-F238E27FC236}">
                <a16:creationId xmlns:a16="http://schemas.microsoft.com/office/drawing/2014/main" id="{9D7FD5A8-A0B4-4E37-B6C6-900913049E6C}"/>
              </a:ext>
            </a:extLst>
          </p:cNvPr>
          <p:cNvSpPr>
            <a:spLocks noGrp="1" noChangeArrowheads="1"/>
          </p:cNvSpPr>
          <p:nvPr>
            <p:ph type="body" idx="1"/>
          </p:nvPr>
        </p:nvSpPr>
        <p:spPr/>
        <p:txBody>
          <a:bodyPr/>
          <a:lstStyle/>
          <a:p>
            <a:pPr lvl="1" eaLnBrk="1" hangingPunct="1">
              <a:buFont typeface="Symbol" panose="05050102010706020507" pitchFamily="18" charset="2"/>
              <a:buNone/>
            </a:pPr>
            <a:r>
              <a:rPr lang="en-US" altLang="en-US"/>
              <a:t> </a:t>
            </a:r>
          </a:p>
        </p:txBody>
      </p:sp>
      <p:graphicFrame>
        <p:nvGraphicFramePr>
          <p:cNvPr id="28676" name="Object 4">
            <a:extLst>
              <a:ext uri="{FF2B5EF4-FFF2-40B4-BE49-F238E27FC236}">
                <a16:creationId xmlns:a16="http://schemas.microsoft.com/office/drawing/2014/main" id="{84E621D9-9D6B-4092-919C-8BC98D25C0CA}"/>
              </a:ext>
            </a:extLst>
          </p:cNvPr>
          <p:cNvGraphicFramePr>
            <a:graphicFrameLocks noChangeAspect="1"/>
          </p:cNvGraphicFramePr>
          <p:nvPr/>
        </p:nvGraphicFramePr>
        <p:xfrm>
          <a:off x="3657600" y="1600201"/>
          <a:ext cx="3886200" cy="703263"/>
        </p:xfrm>
        <a:graphic>
          <a:graphicData uri="http://schemas.openxmlformats.org/presentationml/2006/ole">
            <mc:AlternateContent xmlns:mc="http://schemas.openxmlformats.org/markup-compatibility/2006">
              <mc:Choice xmlns:v="urn:schemas-microsoft-com:vml" Requires="v">
                <p:oleObj spid="_x0000_s135169" name="Equation" r:id="rId4" imgW="1333500" imgH="241300" progId="Equation.3">
                  <p:embed/>
                </p:oleObj>
              </mc:Choice>
              <mc:Fallback>
                <p:oleObj name="Equation" r:id="rId4" imgW="1333500" imgH="241300" progId="Equation.3">
                  <p:embed/>
                  <p:pic>
                    <p:nvPicPr>
                      <p:cNvPr id="28676" name="Object 4">
                        <a:extLst>
                          <a:ext uri="{FF2B5EF4-FFF2-40B4-BE49-F238E27FC236}">
                            <a16:creationId xmlns:a16="http://schemas.microsoft.com/office/drawing/2014/main" id="{84E621D9-9D6B-4092-919C-8BC98D25C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600201"/>
                        <a:ext cx="38862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a:extLst>
              <a:ext uri="{FF2B5EF4-FFF2-40B4-BE49-F238E27FC236}">
                <a16:creationId xmlns:a16="http://schemas.microsoft.com/office/drawing/2014/main" id="{B9570700-C619-45C8-8F2A-565A247038EA}"/>
              </a:ext>
            </a:extLst>
          </p:cNvPr>
          <p:cNvGraphicFramePr>
            <a:graphicFrameLocks noChangeAspect="1"/>
          </p:cNvGraphicFramePr>
          <p:nvPr/>
        </p:nvGraphicFramePr>
        <p:xfrm>
          <a:off x="4648200" y="2362201"/>
          <a:ext cx="2590800" cy="690563"/>
        </p:xfrm>
        <a:graphic>
          <a:graphicData uri="http://schemas.openxmlformats.org/presentationml/2006/ole">
            <mc:AlternateContent xmlns:mc="http://schemas.openxmlformats.org/markup-compatibility/2006">
              <mc:Choice xmlns:v="urn:schemas-microsoft-com:vml" Requires="v">
                <p:oleObj spid="_x0000_s135170" name="Equation" r:id="rId6" imgW="952087" imgH="253890" progId="Equation.3">
                  <p:embed/>
                </p:oleObj>
              </mc:Choice>
              <mc:Fallback>
                <p:oleObj name="Equation" r:id="rId6" imgW="952087" imgH="253890" progId="Equation.3">
                  <p:embed/>
                  <p:pic>
                    <p:nvPicPr>
                      <p:cNvPr id="28677" name="Object 5">
                        <a:extLst>
                          <a:ext uri="{FF2B5EF4-FFF2-40B4-BE49-F238E27FC236}">
                            <a16:creationId xmlns:a16="http://schemas.microsoft.com/office/drawing/2014/main" id="{B9570700-C619-45C8-8F2A-565A247038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362201"/>
                        <a:ext cx="25908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AutoShape 6">
            <a:extLst>
              <a:ext uri="{FF2B5EF4-FFF2-40B4-BE49-F238E27FC236}">
                <a16:creationId xmlns:a16="http://schemas.microsoft.com/office/drawing/2014/main" id="{918ED304-4F12-4E5F-9FDA-0154313C8F0C}"/>
              </a:ext>
            </a:extLst>
          </p:cNvPr>
          <p:cNvSpPr>
            <a:spLocks noChangeArrowheads="1"/>
          </p:cNvSpPr>
          <p:nvPr/>
        </p:nvSpPr>
        <p:spPr bwMode="auto">
          <a:xfrm>
            <a:off x="8382000" y="1981200"/>
            <a:ext cx="1905000" cy="990600"/>
          </a:xfrm>
          <a:prstGeom prst="wedgeRoundRectCallout">
            <a:avLst>
              <a:gd name="adj1" fmla="val -123500"/>
              <a:gd name="adj2" fmla="val -35097"/>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t>Same </a:t>
            </a:r>
            <a:r>
              <a:rPr lang="en-US" altLang="en-US" sz="2400" i="1"/>
              <a:t>c </a:t>
            </a:r>
            <a:r>
              <a:rPr lang="en-US" altLang="en-US" sz="2400"/>
              <a:t>as in slide 20</a:t>
            </a:r>
          </a:p>
        </p:txBody>
      </p:sp>
      <p:graphicFrame>
        <p:nvGraphicFramePr>
          <p:cNvPr id="28679" name="Object 7">
            <a:extLst>
              <a:ext uri="{FF2B5EF4-FFF2-40B4-BE49-F238E27FC236}">
                <a16:creationId xmlns:a16="http://schemas.microsoft.com/office/drawing/2014/main" id="{2185FFC3-4EFB-4B41-BE31-8157B5618F9E}"/>
              </a:ext>
            </a:extLst>
          </p:cNvPr>
          <p:cNvGraphicFramePr>
            <a:graphicFrameLocks noChangeAspect="1"/>
          </p:cNvGraphicFramePr>
          <p:nvPr/>
        </p:nvGraphicFramePr>
        <p:xfrm>
          <a:off x="4648200" y="3124200"/>
          <a:ext cx="2514600" cy="604838"/>
        </p:xfrm>
        <a:graphic>
          <a:graphicData uri="http://schemas.openxmlformats.org/presentationml/2006/ole">
            <mc:AlternateContent xmlns:mc="http://schemas.openxmlformats.org/markup-compatibility/2006">
              <mc:Choice xmlns:v="urn:schemas-microsoft-com:vml" Requires="v">
                <p:oleObj spid="_x0000_s135171" name="Equation" r:id="rId8" imgW="952087" imgH="228501" progId="Equation.3">
                  <p:embed/>
                </p:oleObj>
              </mc:Choice>
              <mc:Fallback>
                <p:oleObj name="Equation" r:id="rId8" imgW="952087" imgH="228501" progId="Equation.3">
                  <p:embed/>
                  <p:pic>
                    <p:nvPicPr>
                      <p:cNvPr id="28679" name="Object 7">
                        <a:extLst>
                          <a:ext uri="{FF2B5EF4-FFF2-40B4-BE49-F238E27FC236}">
                            <a16:creationId xmlns:a16="http://schemas.microsoft.com/office/drawing/2014/main" id="{2185FFC3-4EFB-4B41-BE31-8157B5618F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3124200"/>
                        <a:ext cx="25146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a:extLst>
              <a:ext uri="{FF2B5EF4-FFF2-40B4-BE49-F238E27FC236}">
                <a16:creationId xmlns:a16="http://schemas.microsoft.com/office/drawing/2014/main" id="{20759018-5B1C-479D-B010-20B392E89A36}"/>
              </a:ext>
            </a:extLst>
          </p:cNvPr>
          <p:cNvGraphicFramePr>
            <a:graphicFrameLocks noChangeAspect="1"/>
          </p:cNvGraphicFramePr>
          <p:nvPr/>
        </p:nvGraphicFramePr>
        <p:xfrm>
          <a:off x="4648200" y="3733801"/>
          <a:ext cx="2362200" cy="669925"/>
        </p:xfrm>
        <a:graphic>
          <a:graphicData uri="http://schemas.openxmlformats.org/presentationml/2006/ole">
            <mc:AlternateContent xmlns:mc="http://schemas.openxmlformats.org/markup-compatibility/2006">
              <mc:Choice xmlns:v="urn:schemas-microsoft-com:vml" Requires="v">
                <p:oleObj spid="_x0000_s135172" name="Equation" r:id="rId10" imgW="850531" imgH="241195" progId="Equation.3">
                  <p:embed/>
                </p:oleObj>
              </mc:Choice>
              <mc:Fallback>
                <p:oleObj name="Equation" r:id="rId10" imgW="850531" imgH="241195" progId="Equation.3">
                  <p:embed/>
                  <p:pic>
                    <p:nvPicPr>
                      <p:cNvPr id="28680" name="Object 8">
                        <a:extLst>
                          <a:ext uri="{FF2B5EF4-FFF2-40B4-BE49-F238E27FC236}">
                            <a16:creationId xmlns:a16="http://schemas.microsoft.com/office/drawing/2014/main" id="{20759018-5B1C-479D-B010-20B392E89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3733801"/>
                        <a:ext cx="2362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a:extLst>
              <a:ext uri="{FF2B5EF4-FFF2-40B4-BE49-F238E27FC236}">
                <a16:creationId xmlns:a16="http://schemas.microsoft.com/office/drawing/2014/main" id="{994CAD6D-BC2C-40C2-920E-0C23D86F41AB}"/>
              </a:ext>
            </a:extLst>
          </p:cNvPr>
          <p:cNvGraphicFramePr>
            <a:graphicFrameLocks noChangeAspect="1"/>
          </p:cNvGraphicFramePr>
          <p:nvPr/>
        </p:nvGraphicFramePr>
        <p:xfrm>
          <a:off x="4724400" y="4495800"/>
          <a:ext cx="990600" cy="546100"/>
        </p:xfrm>
        <a:graphic>
          <a:graphicData uri="http://schemas.openxmlformats.org/presentationml/2006/ole">
            <mc:AlternateContent xmlns:mc="http://schemas.openxmlformats.org/markup-compatibility/2006">
              <mc:Choice xmlns:v="urn:schemas-microsoft-com:vml" Requires="v">
                <p:oleObj spid="_x0000_s135173" name="Equation" r:id="rId12" imgW="368140" imgH="203112" progId="Equation.3">
                  <p:embed/>
                </p:oleObj>
              </mc:Choice>
              <mc:Fallback>
                <p:oleObj name="Equation" r:id="rId12" imgW="368140" imgH="203112" progId="Equation.3">
                  <p:embed/>
                  <p:pic>
                    <p:nvPicPr>
                      <p:cNvPr id="28681" name="Object 9">
                        <a:extLst>
                          <a:ext uri="{FF2B5EF4-FFF2-40B4-BE49-F238E27FC236}">
                            <a16:creationId xmlns:a16="http://schemas.microsoft.com/office/drawing/2014/main" id="{994CAD6D-BC2C-40C2-920E-0C23D86F41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4400" y="4495800"/>
                        <a:ext cx="9906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2" name="AutoShape 10">
            <a:extLst>
              <a:ext uri="{FF2B5EF4-FFF2-40B4-BE49-F238E27FC236}">
                <a16:creationId xmlns:a16="http://schemas.microsoft.com/office/drawing/2014/main" id="{D71799EE-E821-45AF-B5AA-797728D11357}"/>
              </a:ext>
            </a:extLst>
          </p:cNvPr>
          <p:cNvSpPr>
            <a:spLocks noChangeArrowheads="1"/>
          </p:cNvSpPr>
          <p:nvPr/>
        </p:nvSpPr>
        <p:spPr bwMode="auto">
          <a:xfrm>
            <a:off x="7315200" y="4800600"/>
            <a:ext cx="2743200" cy="1066800"/>
          </a:xfrm>
          <a:prstGeom prst="wedgeRoundRectCallout">
            <a:avLst>
              <a:gd name="adj1" fmla="val -110014"/>
              <a:gd name="adj2" fmla="val -44495"/>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t>Holds as long as </a:t>
            </a:r>
            <a:r>
              <a:rPr lang="en-US" altLang="en-US" sz="2400" i="1"/>
              <a:t>d</a:t>
            </a:r>
            <a:r>
              <a:rPr lang="en-US" altLang="en-US" sz="2400"/>
              <a:t> </a:t>
            </a:r>
            <a:r>
              <a:rPr lang="en-US" altLang="en-US" sz="2400" b="1">
                <a:sym typeface="Symbol" panose="05050102010706020507" pitchFamily="18" charset="2"/>
              </a:rPr>
              <a:t></a:t>
            </a:r>
            <a:r>
              <a:rPr lang="en-US" altLang="en-US" sz="2400">
                <a:sym typeface="Symbol" panose="05050102010706020507" pitchFamily="18" charset="2"/>
              </a:rPr>
              <a:t> (16/13)</a:t>
            </a:r>
            <a:r>
              <a:rPr lang="en-US" altLang="en-US" sz="2400" i="1">
                <a:sym typeface="Symbol" panose="05050102010706020507" pitchFamily="18" charset="2"/>
              </a:rPr>
              <a:t>c</a:t>
            </a:r>
            <a:endParaRPr lang="en-US" altLang="en-US" sz="2400" i="1"/>
          </a:p>
        </p:txBody>
      </p:sp>
      <p:sp>
        <p:nvSpPr>
          <p:cNvPr id="2" name="Footer Placeholder 1">
            <a:extLst>
              <a:ext uri="{FF2B5EF4-FFF2-40B4-BE49-F238E27FC236}">
                <a16:creationId xmlns:a16="http://schemas.microsoft.com/office/drawing/2014/main" id="{9D6A43F3-428B-4CB7-83CF-FE3643831629}"/>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F540DC4E-E853-461C-833A-622C0486CC03}"/>
              </a:ext>
            </a:extLst>
          </p:cNvPr>
          <p:cNvSpPr>
            <a:spLocks noGrp="1"/>
          </p:cNvSpPr>
          <p:nvPr>
            <p:ph type="sldNum" sz="quarter" idx="12"/>
          </p:nvPr>
        </p:nvSpPr>
        <p:spPr/>
        <p:txBody>
          <a:bodyPr/>
          <a:lstStyle/>
          <a:p>
            <a:fld id="{F77949E5-1BAD-489A-B609-56188B994930}" type="slidenum">
              <a:rPr lang="en-US" altLang="en-US" smtClean="0"/>
              <a:pPr/>
              <a:t>69</a:t>
            </a:fld>
            <a:endParaRPr lang="en-US" altLang="en-US"/>
          </a:p>
        </p:txBody>
      </p:sp>
      <p:pic>
        <p:nvPicPr>
          <p:cNvPr id="13" name="Picture 12" descr="A drawing of a face&#10;&#10;Description automatically generated">
            <a:extLst>
              <a:ext uri="{FF2B5EF4-FFF2-40B4-BE49-F238E27FC236}">
                <a16:creationId xmlns:a16="http://schemas.microsoft.com/office/drawing/2014/main" id="{5F27D299-9D80-4B79-A63A-C774251638F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27915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Secondary Memory</a:t>
            </a:r>
            <a:br>
              <a:rPr lang="en-IN"/>
            </a:br>
            <a:endParaRPr lang="en-IN"/>
          </a:p>
        </p:txBody>
      </p:sp>
      <p:pic>
        <p:nvPicPr>
          <p:cNvPr id="4" name="Picture 4" descr="Image result for secondary memory"/>
          <p:cNvPicPr>
            <a:picLocks noChangeAspect="1" noChangeArrowheads="1"/>
          </p:cNvPicPr>
          <p:nvPr/>
        </p:nvPicPr>
        <p:blipFill>
          <a:blip r:embed="rId2"/>
          <a:srcRect/>
          <a:stretch>
            <a:fillRect/>
          </a:stretch>
        </p:blipFill>
        <p:spPr bwMode="auto">
          <a:xfrm>
            <a:off x="571461" y="2071678"/>
            <a:ext cx="4390971" cy="2000264"/>
          </a:xfrm>
          <a:prstGeom prst="rect">
            <a:avLst/>
          </a:prstGeom>
          <a:noFill/>
        </p:spPr>
      </p:pic>
      <p:sp>
        <p:nvSpPr>
          <p:cNvPr id="5" name="Left Arrow 4"/>
          <p:cNvSpPr/>
          <p:nvPr/>
        </p:nvSpPr>
        <p:spPr>
          <a:xfrm>
            <a:off x="5429245" y="2686618"/>
            <a:ext cx="11430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370" name="Picture 2" descr="Image result for file"/>
          <p:cNvPicPr>
            <a:picLocks noChangeAspect="1" noChangeArrowheads="1"/>
          </p:cNvPicPr>
          <p:nvPr/>
        </p:nvPicPr>
        <p:blipFill>
          <a:blip r:embed="rId3"/>
          <a:srcRect/>
          <a:stretch>
            <a:fillRect/>
          </a:stretch>
        </p:blipFill>
        <p:spPr bwMode="auto">
          <a:xfrm>
            <a:off x="5892953" y="3740251"/>
            <a:ext cx="5835382" cy="2420749"/>
          </a:xfrm>
          <a:prstGeom prst="rect">
            <a:avLst/>
          </a:prstGeom>
          <a:noFill/>
        </p:spPr>
      </p:pic>
      <p:sp>
        <p:nvSpPr>
          <p:cNvPr id="6" name="TextBox 5"/>
          <p:cNvSpPr txBox="1"/>
          <p:nvPr/>
        </p:nvSpPr>
        <p:spPr>
          <a:xfrm>
            <a:off x="6891014" y="2657821"/>
            <a:ext cx="2190765" cy="646331"/>
          </a:xfrm>
          <a:prstGeom prst="rect">
            <a:avLst/>
          </a:prstGeom>
          <a:noFill/>
        </p:spPr>
        <p:txBody>
          <a:bodyPr wrap="square" rtlCol="0">
            <a:spAutoFit/>
          </a:bodyPr>
          <a:lstStyle/>
          <a:p>
            <a:r>
              <a:rPr lang="en-US" sz="3600" b="1"/>
              <a:t>FILE</a:t>
            </a:r>
            <a:endParaRPr lang="en-IN" sz="3600" b="1"/>
          </a:p>
        </p:txBody>
      </p:sp>
    </p:spTree>
    <p:extLst>
      <p:ext uri="{BB962C8B-B14F-4D97-AF65-F5344CB8AC3E}">
        <p14:creationId xmlns:p14="http://schemas.microsoft.com/office/powerpoint/2010/main" val="1727737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6F81C24-F196-4B7D-ABD9-C9A3FC5EF30F}"/>
              </a:ext>
            </a:extLst>
          </p:cNvPr>
          <p:cNvSpPr>
            <a:spLocks noGrp="1" noChangeArrowheads="1"/>
          </p:cNvSpPr>
          <p:nvPr>
            <p:ph type="title"/>
          </p:nvPr>
        </p:nvSpPr>
        <p:spPr/>
        <p:txBody>
          <a:bodyPr/>
          <a:lstStyle/>
          <a:p>
            <a:pPr eaLnBrk="1" hangingPunct="1"/>
            <a:r>
              <a:rPr lang="en-US" altLang="en-US"/>
              <a:t>Recursion-Tree Method (cont)</a:t>
            </a:r>
          </a:p>
        </p:txBody>
      </p:sp>
      <p:sp>
        <p:nvSpPr>
          <p:cNvPr id="29699" name="Rectangle 3">
            <a:extLst>
              <a:ext uri="{FF2B5EF4-FFF2-40B4-BE49-F238E27FC236}">
                <a16:creationId xmlns:a16="http://schemas.microsoft.com/office/drawing/2014/main" id="{A36C0F09-7E2F-42FA-BF23-B719AFED3C0F}"/>
              </a:ext>
            </a:extLst>
          </p:cNvPr>
          <p:cNvSpPr>
            <a:spLocks noGrp="1" noChangeArrowheads="1"/>
          </p:cNvSpPr>
          <p:nvPr>
            <p:ph type="body" idx="1"/>
          </p:nvPr>
        </p:nvSpPr>
        <p:spPr/>
        <p:txBody>
          <a:bodyPr/>
          <a:lstStyle/>
          <a:p>
            <a:pPr eaLnBrk="1" hangingPunct="1"/>
            <a:r>
              <a:rPr lang="en-US" altLang="en-US"/>
              <a:t>Another Example</a:t>
            </a:r>
          </a:p>
          <a:p>
            <a:pPr lvl="1" eaLnBrk="1" hangingPunct="1"/>
            <a:r>
              <a:rPr lang="en-US" altLang="en-US"/>
              <a:t> </a:t>
            </a:r>
          </a:p>
          <a:p>
            <a:pPr lvl="1" eaLnBrk="1" hangingPunct="1"/>
            <a:r>
              <a:rPr lang="en-US" altLang="en-US">
                <a:sym typeface="Symbol" panose="05050102010706020507" pitchFamily="18" charset="2"/>
              </a:rPr>
              <a:t>Find the upper-bound</a:t>
            </a:r>
          </a:p>
          <a:p>
            <a:pPr lvl="1" eaLnBrk="1" hangingPunct="1"/>
            <a:r>
              <a:rPr lang="en-US" altLang="en-US"/>
              <a:t>Again, </a:t>
            </a:r>
            <a:r>
              <a:rPr lang="en-US" altLang="en-US" i="1"/>
              <a:t>c</a:t>
            </a:r>
            <a:r>
              <a:rPr lang="en-US" altLang="en-US"/>
              <a:t> will represent </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p>
          <a:p>
            <a:pPr lvl="1" eaLnBrk="1" hangingPunct="1"/>
            <a:endParaRPr lang="en-US" altLang="en-US"/>
          </a:p>
        </p:txBody>
      </p:sp>
      <p:graphicFrame>
        <p:nvGraphicFramePr>
          <p:cNvPr id="29700" name="Object 4">
            <a:extLst>
              <a:ext uri="{FF2B5EF4-FFF2-40B4-BE49-F238E27FC236}">
                <a16:creationId xmlns:a16="http://schemas.microsoft.com/office/drawing/2014/main" id="{773B029D-C9ED-44AD-BD37-AEC7571A4183}"/>
              </a:ext>
            </a:extLst>
          </p:cNvPr>
          <p:cNvGraphicFramePr>
            <a:graphicFrameLocks noChangeAspect="1"/>
          </p:cNvGraphicFramePr>
          <p:nvPr/>
        </p:nvGraphicFramePr>
        <p:xfrm>
          <a:off x="3581400" y="2667001"/>
          <a:ext cx="4191000" cy="493713"/>
        </p:xfrm>
        <a:graphic>
          <a:graphicData uri="http://schemas.openxmlformats.org/presentationml/2006/ole">
            <mc:AlternateContent xmlns:mc="http://schemas.openxmlformats.org/markup-compatibility/2006">
              <mc:Choice xmlns:v="urn:schemas-microsoft-com:vml" Requires="v">
                <p:oleObj spid="_x0000_s137217" name="Equation" r:id="rId4" imgW="1726451" imgH="203112" progId="Equation.3">
                  <p:embed/>
                </p:oleObj>
              </mc:Choice>
              <mc:Fallback>
                <p:oleObj name="Equation" r:id="rId4" imgW="1726451" imgH="203112" progId="Equation.3">
                  <p:embed/>
                  <p:pic>
                    <p:nvPicPr>
                      <p:cNvPr id="29700" name="Object 4">
                        <a:extLst>
                          <a:ext uri="{FF2B5EF4-FFF2-40B4-BE49-F238E27FC236}">
                            <a16:creationId xmlns:a16="http://schemas.microsoft.com/office/drawing/2014/main" id="{773B029D-C9ED-44AD-BD37-AEC7571A4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667001"/>
                        <a:ext cx="419100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8F26E940-D398-4AA1-B1DF-D0516D9550C1}"/>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D40BA07-2E4E-4D03-92CD-92508A2FE74A}"/>
              </a:ext>
            </a:extLst>
          </p:cNvPr>
          <p:cNvSpPr>
            <a:spLocks noGrp="1"/>
          </p:cNvSpPr>
          <p:nvPr>
            <p:ph type="sldNum" sz="quarter" idx="12"/>
          </p:nvPr>
        </p:nvSpPr>
        <p:spPr/>
        <p:txBody>
          <a:bodyPr/>
          <a:lstStyle/>
          <a:p>
            <a:fld id="{F77949E5-1BAD-489A-B609-56188B994930}" type="slidenum">
              <a:rPr lang="en-US" altLang="en-US" smtClean="0"/>
              <a:pPr/>
              <a:t>70</a:t>
            </a:fld>
            <a:endParaRPr lang="en-US" altLang="en-US"/>
          </a:p>
        </p:txBody>
      </p:sp>
      <p:pic>
        <p:nvPicPr>
          <p:cNvPr id="7" name="Picture 6" descr="A drawing of a face&#10;&#10;Description automatically generated">
            <a:extLst>
              <a:ext uri="{FF2B5EF4-FFF2-40B4-BE49-F238E27FC236}">
                <a16:creationId xmlns:a16="http://schemas.microsoft.com/office/drawing/2014/main" id="{C4284EB3-4489-4940-B750-1BF51FA4C0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266401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F5DEE05-DB25-4D70-B8F2-3D4345D472CE}"/>
              </a:ext>
            </a:extLst>
          </p:cNvPr>
          <p:cNvSpPr>
            <a:spLocks noGrp="1" noChangeArrowheads="1"/>
          </p:cNvSpPr>
          <p:nvPr>
            <p:ph type="title"/>
          </p:nvPr>
        </p:nvSpPr>
        <p:spPr/>
        <p:txBody>
          <a:bodyPr/>
          <a:lstStyle/>
          <a:p>
            <a:pPr eaLnBrk="1" hangingPunct="1"/>
            <a:r>
              <a:rPr lang="en-US" altLang="en-US"/>
              <a:t>Recursion-Tree Method (cont)</a:t>
            </a:r>
          </a:p>
        </p:txBody>
      </p:sp>
      <p:sp>
        <p:nvSpPr>
          <p:cNvPr id="30723" name="AutoShape 4">
            <a:extLst>
              <a:ext uri="{FF2B5EF4-FFF2-40B4-BE49-F238E27FC236}">
                <a16:creationId xmlns:a16="http://schemas.microsoft.com/office/drawing/2014/main" id="{CDFA8B4B-74BC-4A59-A32D-B40915672260}"/>
              </a:ext>
            </a:extLst>
          </p:cNvPr>
          <p:cNvSpPr>
            <a:spLocks noChangeArrowheads="1"/>
          </p:cNvSpPr>
          <p:nvPr/>
        </p:nvSpPr>
        <p:spPr bwMode="auto">
          <a:xfrm>
            <a:off x="4191000" y="2149476"/>
            <a:ext cx="615950" cy="517525"/>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a:t>
            </a:r>
            <a:r>
              <a:rPr lang="en-US" altLang="en-US" sz="1400" b="1" i="1">
                <a:latin typeface="Times New Roman" panose="02020603050405020304" pitchFamily="18" charset="0"/>
              </a:rPr>
              <a:t>n</a:t>
            </a:r>
            <a:r>
              <a:rPr lang="en-US" altLang="en-US" sz="1400" b="1">
                <a:latin typeface="Times New Roman" panose="02020603050405020304" pitchFamily="18" charset="0"/>
              </a:rPr>
              <a:t>/3)</a:t>
            </a:r>
            <a:endParaRPr lang="en-US" altLang="en-US" sz="1400" b="1" baseline="30000">
              <a:latin typeface="Times New Roman" panose="02020603050405020304" pitchFamily="18" charset="0"/>
            </a:endParaRPr>
          </a:p>
        </p:txBody>
      </p:sp>
      <p:sp>
        <p:nvSpPr>
          <p:cNvPr id="30724" name="AutoShape 7">
            <a:extLst>
              <a:ext uri="{FF2B5EF4-FFF2-40B4-BE49-F238E27FC236}">
                <a16:creationId xmlns:a16="http://schemas.microsoft.com/office/drawing/2014/main" id="{B45C5054-6DB4-43DD-A80F-67E263C6E81C}"/>
              </a:ext>
            </a:extLst>
          </p:cNvPr>
          <p:cNvSpPr>
            <a:spLocks noChangeArrowheads="1"/>
          </p:cNvSpPr>
          <p:nvPr/>
        </p:nvSpPr>
        <p:spPr bwMode="auto">
          <a:xfrm>
            <a:off x="6705600" y="2149476"/>
            <a:ext cx="615950" cy="517525"/>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(2</a:t>
            </a:r>
            <a:r>
              <a:rPr lang="en-US" altLang="en-US" sz="1400" b="1" i="1">
                <a:latin typeface="Times New Roman" panose="02020603050405020304" pitchFamily="18" charset="0"/>
              </a:rPr>
              <a:t>n</a:t>
            </a:r>
            <a:r>
              <a:rPr lang="en-US" altLang="en-US" sz="1400" b="1">
                <a:latin typeface="Times New Roman" panose="02020603050405020304" pitchFamily="18" charset="0"/>
              </a:rPr>
              <a:t>/3)</a:t>
            </a:r>
            <a:endParaRPr lang="en-US" altLang="en-US" sz="1400" b="1" baseline="30000">
              <a:latin typeface="Times New Roman" panose="02020603050405020304" pitchFamily="18" charset="0"/>
            </a:endParaRPr>
          </a:p>
        </p:txBody>
      </p:sp>
      <p:grpSp>
        <p:nvGrpSpPr>
          <p:cNvPr id="30725" name="Group 34">
            <a:extLst>
              <a:ext uri="{FF2B5EF4-FFF2-40B4-BE49-F238E27FC236}">
                <a16:creationId xmlns:a16="http://schemas.microsoft.com/office/drawing/2014/main" id="{65B2EE5C-7009-41B3-A92C-0493551656D5}"/>
              </a:ext>
            </a:extLst>
          </p:cNvPr>
          <p:cNvGrpSpPr>
            <a:grpSpLocks/>
          </p:cNvGrpSpPr>
          <p:nvPr/>
        </p:nvGrpSpPr>
        <p:grpSpPr bwMode="auto">
          <a:xfrm>
            <a:off x="2743200" y="1311276"/>
            <a:ext cx="6178550" cy="4022725"/>
            <a:chOff x="768" y="864"/>
            <a:chExt cx="3892" cy="2534"/>
          </a:xfrm>
        </p:grpSpPr>
        <p:sp>
          <p:nvSpPr>
            <p:cNvPr id="30741" name="AutoShape 3">
              <a:extLst>
                <a:ext uri="{FF2B5EF4-FFF2-40B4-BE49-F238E27FC236}">
                  <a16:creationId xmlns:a16="http://schemas.microsoft.com/office/drawing/2014/main" id="{B5CA3A9C-238B-495E-BDE6-39D4995AF7B3}"/>
                </a:ext>
              </a:extLst>
            </p:cNvPr>
            <p:cNvSpPr>
              <a:spLocks noChangeArrowheads="1"/>
            </p:cNvSpPr>
            <p:nvPr/>
          </p:nvSpPr>
          <p:spPr bwMode="auto">
            <a:xfrm>
              <a:off x="2544" y="864"/>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cn</a:t>
              </a:r>
              <a:endParaRPr lang="en-US" altLang="en-US" sz="1400" b="1" baseline="30000">
                <a:latin typeface="Times New Roman" panose="02020603050405020304" pitchFamily="18" charset="0"/>
              </a:endParaRPr>
            </a:p>
          </p:txBody>
        </p:sp>
        <p:sp>
          <p:nvSpPr>
            <p:cNvPr id="30742" name="AutoShape 5">
              <a:extLst>
                <a:ext uri="{FF2B5EF4-FFF2-40B4-BE49-F238E27FC236}">
                  <a16:creationId xmlns:a16="http://schemas.microsoft.com/office/drawing/2014/main" id="{E10F75F2-4C4F-49B4-87E8-F5AC53C1E763}"/>
                </a:ext>
              </a:extLst>
            </p:cNvPr>
            <p:cNvSpPr>
              <a:spLocks noChangeArrowheads="1"/>
            </p:cNvSpPr>
            <p:nvPr/>
          </p:nvSpPr>
          <p:spPr bwMode="auto">
            <a:xfrm>
              <a:off x="1104" y="201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a:t>
              </a:r>
              <a:r>
                <a:rPr lang="en-US" altLang="en-US" sz="1400" b="1" i="1">
                  <a:latin typeface="Times New Roman" panose="02020603050405020304" pitchFamily="18" charset="0"/>
                </a:rPr>
                <a:t>n</a:t>
              </a:r>
              <a:r>
                <a:rPr lang="en-US" altLang="en-US" sz="1400" b="1">
                  <a:latin typeface="Times New Roman" panose="02020603050405020304" pitchFamily="18" charset="0"/>
                </a:rPr>
                <a:t>/9)</a:t>
              </a:r>
              <a:endParaRPr lang="en-US" altLang="en-US" sz="1400" b="1" baseline="30000">
                <a:latin typeface="Times New Roman" panose="02020603050405020304" pitchFamily="18" charset="0"/>
              </a:endParaRPr>
            </a:p>
          </p:txBody>
        </p:sp>
        <p:sp>
          <p:nvSpPr>
            <p:cNvPr id="30743" name="AutoShape 6">
              <a:extLst>
                <a:ext uri="{FF2B5EF4-FFF2-40B4-BE49-F238E27FC236}">
                  <a16:creationId xmlns:a16="http://schemas.microsoft.com/office/drawing/2014/main" id="{BFB2FAE5-37F9-423C-BBDE-ECD47BC89297}"/>
                </a:ext>
              </a:extLst>
            </p:cNvPr>
            <p:cNvSpPr>
              <a:spLocks noChangeArrowheads="1"/>
            </p:cNvSpPr>
            <p:nvPr/>
          </p:nvSpPr>
          <p:spPr bwMode="auto">
            <a:xfrm>
              <a:off x="2252" y="201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(2</a:t>
              </a:r>
              <a:r>
                <a:rPr lang="en-US" altLang="en-US" sz="1400" b="1" i="1">
                  <a:latin typeface="Times New Roman" panose="02020603050405020304" pitchFamily="18" charset="0"/>
                </a:rPr>
                <a:t>n</a:t>
              </a:r>
              <a:r>
                <a:rPr lang="en-US" altLang="en-US" sz="1400" b="1">
                  <a:latin typeface="Times New Roman" panose="02020603050405020304" pitchFamily="18" charset="0"/>
                </a:rPr>
                <a:t>/9)</a:t>
              </a:r>
              <a:endParaRPr lang="en-US" altLang="en-US" sz="1400" b="1" baseline="30000">
                <a:latin typeface="Times New Roman" panose="02020603050405020304" pitchFamily="18" charset="0"/>
              </a:endParaRPr>
            </a:p>
          </p:txBody>
        </p:sp>
        <p:sp>
          <p:nvSpPr>
            <p:cNvPr id="30744" name="AutoShape 8">
              <a:extLst>
                <a:ext uri="{FF2B5EF4-FFF2-40B4-BE49-F238E27FC236}">
                  <a16:creationId xmlns:a16="http://schemas.microsoft.com/office/drawing/2014/main" id="{718B3B09-8F35-4F82-B1A3-359BA8CF6EF7}"/>
                </a:ext>
              </a:extLst>
            </p:cNvPr>
            <p:cNvSpPr>
              <a:spLocks noChangeArrowheads="1"/>
            </p:cNvSpPr>
            <p:nvPr/>
          </p:nvSpPr>
          <p:spPr bwMode="auto">
            <a:xfrm>
              <a:off x="2688" y="201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(2</a:t>
              </a:r>
              <a:r>
                <a:rPr lang="en-US" altLang="en-US" sz="1400" b="1" i="1">
                  <a:latin typeface="Times New Roman" panose="02020603050405020304" pitchFamily="18" charset="0"/>
                </a:rPr>
                <a:t>n</a:t>
              </a:r>
              <a:r>
                <a:rPr lang="en-US" altLang="en-US" sz="1400" b="1">
                  <a:latin typeface="Times New Roman" panose="02020603050405020304" pitchFamily="18" charset="0"/>
                </a:rPr>
                <a:t>/9)</a:t>
              </a:r>
              <a:endParaRPr lang="en-US" altLang="en-US" sz="1400" b="1" baseline="30000">
                <a:latin typeface="Times New Roman" panose="02020603050405020304" pitchFamily="18" charset="0"/>
              </a:endParaRPr>
            </a:p>
          </p:txBody>
        </p:sp>
        <p:sp>
          <p:nvSpPr>
            <p:cNvPr id="30745" name="AutoShape 9">
              <a:extLst>
                <a:ext uri="{FF2B5EF4-FFF2-40B4-BE49-F238E27FC236}">
                  <a16:creationId xmlns:a16="http://schemas.microsoft.com/office/drawing/2014/main" id="{43419342-1156-4D12-8260-896B3572D4A3}"/>
                </a:ext>
              </a:extLst>
            </p:cNvPr>
            <p:cNvSpPr>
              <a:spLocks noChangeArrowheads="1"/>
            </p:cNvSpPr>
            <p:nvPr/>
          </p:nvSpPr>
          <p:spPr bwMode="auto">
            <a:xfrm>
              <a:off x="3836" y="201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c</a:t>
              </a:r>
              <a:r>
                <a:rPr lang="en-US" altLang="en-US" sz="1400" b="1">
                  <a:latin typeface="Times New Roman" panose="02020603050405020304" pitchFamily="18" charset="0"/>
                </a:rPr>
                <a:t>(4</a:t>
              </a:r>
              <a:r>
                <a:rPr lang="en-US" altLang="en-US" sz="1400" b="1" i="1">
                  <a:latin typeface="Times New Roman" panose="02020603050405020304" pitchFamily="18" charset="0"/>
                </a:rPr>
                <a:t>n</a:t>
              </a:r>
              <a:r>
                <a:rPr lang="en-US" altLang="en-US" sz="1400" b="1">
                  <a:latin typeface="Times New Roman" panose="02020603050405020304" pitchFamily="18" charset="0"/>
                </a:rPr>
                <a:t>/9)</a:t>
              </a:r>
              <a:endParaRPr lang="en-US" altLang="en-US" sz="1400" b="1" baseline="30000">
                <a:latin typeface="Times New Roman" panose="02020603050405020304" pitchFamily="18" charset="0"/>
              </a:endParaRPr>
            </a:p>
          </p:txBody>
        </p:sp>
        <p:sp>
          <p:nvSpPr>
            <p:cNvPr id="30746" name="AutoShape 10">
              <a:extLst>
                <a:ext uri="{FF2B5EF4-FFF2-40B4-BE49-F238E27FC236}">
                  <a16:creationId xmlns:a16="http://schemas.microsoft.com/office/drawing/2014/main" id="{BCC4EA1C-4D78-48D8-852F-145556178554}"/>
                </a:ext>
              </a:extLst>
            </p:cNvPr>
            <p:cNvSpPr>
              <a:spLocks noChangeArrowheads="1"/>
            </p:cNvSpPr>
            <p:nvPr/>
          </p:nvSpPr>
          <p:spPr bwMode="auto">
            <a:xfrm>
              <a:off x="768" y="2688"/>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T</a:t>
              </a:r>
              <a:r>
                <a:rPr lang="en-US" altLang="en-US" sz="1400" b="1">
                  <a:latin typeface="Times New Roman" panose="02020603050405020304" pitchFamily="18" charset="0"/>
                </a:rPr>
                <a:t>(1)</a:t>
              </a:r>
              <a:endParaRPr lang="en-US" altLang="en-US" sz="1400" b="1" baseline="30000">
                <a:latin typeface="Times New Roman" panose="02020603050405020304" pitchFamily="18" charset="0"/>
              </a:endParaRPr>
            </a:p>
          </p:txBody>
        </p:sp>
        <p:sp>
          <p:nvSpPr>
            <p:cNvPr id="30747" name="AutoShape 11">
              <a:extLst>
                <a:ext uri="{FF2B5EF4-FFF2-40B4-BE49-F238E27FC236}">
                  <a16:creationId xmlns:a16="http://schemas.microsoft.com/office/drawing/2014/main" id="{1C3711AF-FAD7-4036-8708-4271BEC55617}"/>
                </a:ext>
              </a:extLst>
            </p:cNvPr>
            <p:cNvSpPr>
              <a:spLocks noChangeArrowheads="1"/>
            </p:cNvSpPr>
            <p:nvPr/>
          </p:nvSpPr>
          <p:spPr bwMode="auto">
            <a:xfrm>
              <a:off x="1936" y="2784"/>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T</a:t>
              </a:r>
              <a:r>
                <a:rPr lang="en-US" altLang="en-US" sz="1400" b="1">
                  <a:latin typeface="Times New Roman" panose="02020603050405020304" pitchFamily="18" charset="0"/>
                </a:rPr>
                <a:t>(1)</a:t>
              </a:r>
            </a:p>
          </p:txBody>
        </p:sp>
        <p:sp>
          <p:nvSpPr>
            <p:cNvPr id="30748" name="AutoShape 12">
              <a:extLst>
                <a:ext uri="{FF2B5EF4-FFF2-40B4-BE49-F238E27FC236}">
                  <a16:creationId xmlns:a16="http://schemas.microsoft.com/office/drawing/2014/main" id="{62A5B88B-1BF9-4EB5-9F0E-3ED7970540E8}"/>
                </a:ext>
              </a:extLst>
            </p:cNvPr>
            <p:cNvSpPr>
              <a:spLocks noChangeArrowheads="1"/>
            </p:cNvSpPr>
            <p:nvPr/>
          </p:nvSpPr>
          <p:spPr bwMode="auto">
            <a:xfrm>
              <a:off x="3104" y="297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T</a:t>
              </a:r>
              <a:r>
                <a:rPr lang="en-US" altLang="en-US" sz="1400" b="1">
                  <a:latin typeface="Times New Roman" panose="02020603050405020304" pitchFamily="18" charset="0"/>
                </a:rPr>
                <a:t>(1)</a:t>
              </a:r>
            </a:p>
          </p:txBody>
        </p:sp>
        <p:sp>
          <p:nvSpPr>
            <p:cNvPr id="30749" name="AutoShape 13">
              <a:extLst>
                <a:ext uri="{FF2B5EF4-FFF2-40B4-BE49-F238E27FC236}">
                  <a16:creationId xmlns:a16="http://schemas.microsoft.com/office/drawing/2014/main" id="{5026BDFD-66FA-4E52-8BB2-CA9F0AB44ACD}"/>
                </a:ext>
              </a:extLst>
            </p:cNvPr>
            <p:cNvSpPr>
              <a:spLocks noChangeArrowheads="1"/>
            </p:cNvSpPr>
            <p:nvPr/>
          </p:nvSpPr>
          <p:spPr bwMode="auto">
            <a:xfrm>
              <a:off x="4272" y="3072"/>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400" b="1" i="1">
                  <a:latin typeface="Times New Roman" panose="02020603050405020304" pitchFamily="18" charset="0"/>
                </a:rPr>
                <a:t>T</a:t>
              </a:r>
              <a:r>
                <a:rPr lang="en-US" altLang="en-US" sz="1400" b="1">
                  <a:latin typeface="Times New Roman" panose="02020603050405020304" pitchFamily="18" charset="0"/>
                </a:rPr>
                <a:t>(1)</a:t>
              </a:r>
            </a:p>
          </p:txBody>
        </p:sp>
        <p:cxnSp>
          <p:nvCxnSpPr>
            <p:cNvPr id="30750" name="AutoShape 14">
              <a:extLst>
                <a:ext uri="{FF2B5EF4-FFF2-40B4-BE49-F238E27FC236}">
                  <a16:creationId xmlns:a16="http://schemas.microsoft.com/office/drawing/2014/main" id="{235E1922-1E5A-4396-8552-458F97DE7690}"/>
                </a:ext>
              </a:extLst>
            </p:cNvPr>
            <p:cNvCxnSpPr>
              <a:cxnSpLocks noChangeShapeType="1"/>
              <a:stCxn id="30741" idx="3"/>
              <a:endCxn id="30723" idx="7"/>
            </p:cNvCxnSpPr>
            <p:nvPr/>
          </p:nvCxnSpPr>
          <p:spPr bwMode="auto">
            <a:xfrm flipH="1">
              <a:off x="2011" y="1142"/>
              <a:ext cx="590"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15">
              <a:extLst>
                <a:ext uri="{FF2B5EF4-FFF2-40B4-BE49-F238E27FC236}">
                  <a16:creationId xmlns:a16="http://schemas.microsoft.com/office/drawing/2014/main" id="{AD9C9526-E1B5-449B-A50D-91B46907B67D}"/>
                </a:ext>
              </a:extLst>
            </p:cNvPr>
            <p:cNvCxnSpPr>
              <a:cxnSpLocks noChangeShapeType="1"/>
              <a:stCxn id="30741" idx="5"/>
              <a:endCxn id="30724" idx="1"/>
            </p:cNvCxnSpPr>
            <p:nvPr/>
          </p:nvCxnSpPr>
          <p:spPr bwMode="auto">
            <a:xfrm>
              <a:off x="2875" y="1142"/>
              <a:ext cx="446"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16">
              <a:extLst>
                <a:ext uri="{FF2B5EF4-FFF2-40B4-BE49-F238E27FC236}">
                  <a16:creationId xmlns:a16="http://schemas.microsoft.com/office/drawing/2014/main" id="{54676FF3-3ECD-48E5-9DF4-3085CB2D346B}"/>
                </a:ext>
              </a:extLst>
            </p:cNvPr>
            <p:cNvCxnSpPr>
              <a:cxnSpLocks noChangeShapeType="1"/>
              <a:stCxn id="30723" idx="3"/>
              <a:endCxn id="30742" idx="7"/>
            </p:cNvCxnSpPr>
            <p:nvPr/>
          </p:nvCxnSpPr>
          <p:spPr bwMode="auto">
            <a:xfrm flipH="1">
              <a:off x="1435" y="1632"/>
              <a:ext cx="302"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3" name="AutoShape 17">
              <a:extLst>
                <a:ext uri="{FF2B5EF4-FFF2-40B4-BE49-F238E27FC236}">
                  <a16:creationId xmlns:a16="http://schemas.microsoft.com/office/drawing/2014/main" id="{B490CCFF-30A6-4B46-B64B-6F50DEF2BE43}"/>
                </a:ext>
              </a:extLst>
            </p:cNvPr>
            <p:cNvCxnSpPr>
              <a:cxnSpLocks noChangeShapeType="1"/>
              <a:stCxn id="30723" idx="5"/>
              <a:endCxn id="30743" idx="1"/>
            </p:cNvCxnSpPr>
            <p:nvPr/>
          </p:nvCxnSpPr>
          <p:spPr bwMode="auto">
            <a:xfrm>
              <a:off x="2011" y="1632"/>
              <a:ext cx="298"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4" name="AutoShape 18">
              <a:extLst>
                <a:ext uri="{FF2B5EF4-FFF2-40B4-BE49-F238E27FC236}">
                  <a16:creationId xmlns:a16="http://schemas.microsoft.com/office/drawing/2014/main" id="{D7B9FC6E-2457-4640-9E46-513335B4C02D}"/>
                </a:ext>
              </a:extLst>
            </p:cNvPr>
            <p:cNvCxnSpPr>
              <a:cxnSpLocks noChangeShapeType="1"/>
              <a:stCxn id="30724" idx="3"/>
              <a:endCxn id="30744" idx="7"/>
            </p:cNvCxnSpPr>
            <p:nvPr/>
          </p:nvCxnSpPr>
          <p:spPr bwMode="auto">
            <a:xfrm flipH="1">
              <a:off x="3019" y="1632"/>
              <a:ext cx="302"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5" name="AutoShape 19">
              <a:extLst>
                <a:ext uri="{FF2B5EF4-FFF2-40B4-BE49-F238E27FC236}">
                  <a16:creationId xmlns:a16="http://schemas.microsoft.com/office/drawing/2014/main" id="{846CF102-33F4-438F-ACC7-346FE6B81F4D}"/>
                </a:ext>
              </a:extLst>
            </p:cNvPr>
            <p:cNvCxnSpPr>
              <a:cxnSpLocks noChangeShapeType="1"/>
              <a:stCxn id="30724" idx="5"/>
              <a:endCxn id="30745" idx="1"/>
            </p:cNvCxnSpPr>
            <p:nvPr/>
          </p:nvCxnSpPr>
          <p:spPr bwMode="auto">
            <a:xfrm>
              <a:off x="3595" y="1632"/>
              <a:ext cx="298"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56" name="Line 20">
              <a:extLst>
                <a:ext uri="{FF2B5EF4-FFF2-40B4-BE49-F238E27FC236}">
                  <a16:creationId xmlns:a16="http://schemas.microsoft.com/office/drawing/2014/main" id="{D35EDA5F-2757-402B-914B-00CC56592D5E}"/>
                </a:ext>
              </a:extLst>
            </p:cNvPr>
            <p:cNvSpPr>
              <a:spLocks noChangeShapeType="1"/>
            </p:cNvSpPr>
            <p:nvPr/>
          </p:nvSpPr>
          <p:spPr bwMode="auto">
            <a:xfrm flipH="1">
              <a:off x="1056" y="2400"/>
              <a:ext cx="144" cy="24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57" name="Line 21">
              <a:extLst>
                <a:ext uri="{FF2B5EF4-FFF2-40B4-BE49-F238E27FC236}">
                  <a16:creationId xmlns:a16="http://schemas.microsoft.com/office/drawing/2014/main" id="{459BF5D5-9EF4-4232-B9C9-4AEC5388D5D2}"/>
                </a:ext>
              </a:extLst>
            </p:cNvPr>
            <p:cNvSpPr>
              <a:spLocks noChangeShapeType="1"/>
            </p:cNvSpPr>
            <p:nvPr/>
          </p:nvSpPr>
          <p:spPr bwMode="auto">
            <a:xfrm flipH="1">
              <a:off x="2160" y="2400"/>
              <a:ext cx="192" cy="336"/>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58" name="Line 22">
              <a:extLst>
                <a:ext uri="{FF2B5EF4-FFF2-40B4-BE49-F238E27FC236}">
                  <a16:creationId xmlns:a16="http://schemas.microsoft.com/office/drawing/2014/main" id="{DDC47688-064D-4D0E-92A3-88E26E4F2379}"/>
                </a:ext>
              </a:extLst>
            </p:cNvPr>
            <p:cNvSpPr>
              <a:spLocks noChangeShapeType="1"/>
            </p:cNvSpPr>
            <p:nvPr/>
          </p:nvSpPr>
          <p:spPr bwMode="auto">
            <a:xfrm>
              <a:off x="2976" y="2352"/>
              <a:ext cx="288" cy="576"/>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59" name="Line 23">
              <a:extLst>
                <a:ext uri="{FF2B5EF4-FFF2-40B4-BE49-F238E27FC236}">
                  <a16:creationId xmlns:a16="http://schemas.microsoft.com/office/drawing/2014/main" id="{2CE249F3-5FC9-4829-9299-12173ED71187}"/>
                </a:ext>
              </a:extLst>
            </p:cNvPr>
            <p:cNvSpPr>
              <a:spLocks noChangeShapeType="1"/>
            </p:cNvSpPr>
            <p:nvPr/>
          </p:nvSpPr>
          <p:spPr bwMode="auto">
            <a:xfrm>
              <a:off x="4176" y="2352"/>
              <a:ext cx="240" cy="67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grpSp>
      <p:sp>
        <p:nvSpPr>
          <p:cNvPr id="30726" name="Line 24">
            <a:extLst>
              <a:ext uri="{FF2B5EF4-FFF2-40B4-BE49-F238E27FC236}">
                <a16:creationId xmlns:a16="http://schemas.microsoft.com/office/drawing/2014/main" id="{01CA398D-1F41-4934-A169-F45954F4BB12}"/>
              </a:ext>
            </a:extLst>
          </p:cNvPr>
          <p:cNvSpPr>
            <a:spLocks noChangeShapeType="1"/>
          </p:cNvSpPr>
          <p:nvPr/>
        </p:nvSpPr>
        <p:spPr bwMode="auto">
          <a:xfrm>
            <a:off x="6400800" y="1600200"/>
            <a:ext cx="33528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27" name="Line 25">
            <a:extLst>
              <a:ext uri="{FF2B5EF4-FFF2-40B4-BE49-F238E27FC236}">
                <a16:creationId xmlns:a16="http://schemas.microsoft.com/office/drawing/2014/main" id="{06937779-1099-4007-BAC5-010485F093EE}"/>
              </a:ext>
            </a:extLst>
          </p:cNvPr>
          <p:cNvSpPr>
            <a:spLocks noChangeShapeType="1"/>
          </p:cNvSpPr>
          <p:nvPr/>
        </p:nvSpPr>
        <p:spPr bwMode="auto">
          <a:xfrm>
            <a:off x="7543800" y="2362200"/>
            <a:ext cx="22098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28" name="Line 26">
            <a:extLst>
              <a:ext uri="{FF2B5EF4-FFF2-40B4-BE49-F238E27FC236}">
                <a16:creationId xmlns:a16="http://schemas.microsoft.com/office/drawing/2014/main" id="{DFCEDA53-B20F-4715-BBE9-7BC2C7DF7793}"/>
              </a:ext>
            </a:extLst>
          </p:cNvPr>
          <p:cNvSpPr>
            <a:spLocks noChangeShapeType="1"/>
          </p:cNvSpPr>
          <p:nvPr/>
        </p:nvSpPr>
        <p:spPr bwMode="auto">
          <a:xfrm>
            <a:off x="8305800" y="3352800"/>
            <a:ext cx="14478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29" name="Line 27">
            <a:extLst>
              <a:ext uri="{FF2B5EF4-FFF2-40B4-BE49-F238E27FC236}">
                <a16:creationId xmlns:a16="http://schemas.microsoft.com/office/drawing/2014/main" id="{6B8A7C2E-D25B-4F12-920D-1C692B3E6C34}"/>
              </a:ext>
            </a:extLst>
          </p:cNvPr>
          <p:cNvSpPr>
            <a:spLocks noChangeShapeType="1"/>
          </p:cNvSpPr>
          <p:nvPr/>
        </p:nvSpPr>
        <p:spPr bwMode="auto">
          <a:xfrm>
            <a:off x="8763000" y="4114800"/>
            <a:ext cx="9906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30" name="Line 28">
            <a:extLst>
              <a:ext uri="{FF2B5EF4-FFF2-40B4-BE49-F238E27FC236}">
                <a16:creationId xmlns:a16="http://schemas.microsoft.com/office/drawing/2014/main" id="{C0228EA0-F1A5-4F14-80D0-B17714B2D958}"/>
              </a:ext>
            </a:extLst>
          </p:cNvPr>
          <p:cNvSpPr>
            <a:spLocks noChangeShapeType="1"/>
          </p:cNvSpPr>
          <p:nvPr/>
        </p:nvSpPr>
        <p:spPr bwMode="auto">
          <a:xfrm>
            <a:off x="9220200" y="4572000"/>
            <a:ext cx="5334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31" name="Line 29">
            <a:extLst>
              <a:ext uri="{FF2B5EF4-FFF2-40B4-BE49-F238E27FC236}">
                <a16:creationId xmlns:a16="http://schemas.microsoft.com/office/drawing/2014/main" id="{5BC4160B-56B4-40F7-ADD2-BF8A6CA9F5CA}"/>
              </a:ext>
            </a:extLst>
          </p:cNvPr>
          <p:cNvSpPr>
            <a:spLocks noChangeShapeType="1"/>
          </p:cNvSpPr>
          <p:nvPr/>
        </p:nvSpPr>
        <p:spPr bwMode="auto">
          <a:xfrm>
            <a:off x="9372600" y="5105400"/>
            <a:ext cx="3810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32" name="Line 30">
            <a:extLst>
              <a:ext uri="{FF2B5EF4-FFF2-40B4-BE49-F238E27FC236}">
                <a16:creationId xmlns:a16="http://schemas.microsoft.com/office/drawing/2014/main" id="{E3D019BD-CFFB-4EE1-B4D8-03B798FE98B8}"/>
              </a:ext>
            </a:extLst>
          </p:cNvPr>
          <p:cNvSpPr>
            <a:spLocks noChangeShapeType="1"/>
          </p:cNvSpPr>
          <p:nvPr/>
        </p:nvSpPr>
        <p:spPr bwMode="auto">
          <a:xfrm>
            <a:off x="8305800" y="5562600"/>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33" name="Text Box 31">
            <a:extLst>
              <a:ext uri="{FF2B5EF4-FFF2-40B4-BE49-F238E27FC236}">
                <a16:creationId xmlns:a16="http://schemas.microsoft.com/office/drawing/2014/main" id="{9AFCC1B1-7C97-4821-8674-10E1A3142E12}"/>
              </a:ext>
            </a:extLst>
          </p:cNvPr>
          <p:cNvSpPr txBox="1">
            <a:spLocks noChangeArrowheads="1"/>
          </p:cNvSpPr>
          <p:nvPr/>
        </p:nvSpPr>
        <p:spPr bwMode="auto">
          <a:xfrm>
            <a:off x="8442325" y="5521325"/>
            <a:ext cx="210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t>Total: </a:t>
            </a:r>
            <a:r>
              <a:rPr lang="en-US" altLang="en-US" sz="2400">
                <a:sym typeface="Symbol" panose="05050102010706020507" pitchFamily="18" charset="2"/>
              </a:rPr>
              <a:t>(</a:t>
            </a:r>
            <a:r>
              <a:rPr lang="en-US" altLang="en-US" sz="2400" i="1">
                <a:sym typeface="Symbol" panose="05050102010706020507" pitchFamily="18" charset="2"/>
              </a:rPr>
              <a:t>nlgn</a:t>
            </a:r>
            <a:r>
              <a:rPr lang="en-US" altLang="en-US" sz="2400">
                <a:sym typeface="Symbol" panose="05050102010706020507" pitchFamily="18" charset="2"/>
              </a:rPr>
              <a:t>)</a:t>
            </a:r>
            <a:r>
              <a:rPr lang="en-US" altLang="en-US" sz="2400">
                <a:latin typeface="Times New Roman" panose="02020603050405020304" pitchFamily="18" charset="0"/>
              </a:rPr>
              <a:t> </a:t>
            </a:r>
          </a:p>
        </p:txBody>
      </p:sp>
      <p:sp>
        <p:nvSpPr>
          <p:cNvPr id="30734" name="Line 32">
            <a:extLst>
              <a:ext uri="{FF2B5EF4-FFF2-40B4-BE49-F238E27FC236}">
                <a16:creationId xmlns:a16="http://schemas.microsoft.com/office/drawing/2014/main" id="{B362E1B8-AF57-4FF9-801A-1B30D302D5F5}"/>
              </a:ext>
            </a:extLst>
          </p:cNvPr>
          <p:cNvSpPr>
            <a:spLocks noChangeShapeType="1"/>
          </p:cNvSpPr>
          <p:nvPr/>
        </p:nvSpPr>
        <p:spPr bwMode="auto">
          <a:xfrm>
            <a:off x="2514600" y="1676400"/>
            <a:ext cx="0" cy="3733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30735" name="Text Box 33">
            <a:extLst>
              <a:ext uri="{FF2B5EF4-FFF2-40B4-BE49-F238E27FC236}">
                <a16:creationId xmlns:a16="http://schemas.microsoft.com/office/drawing/2014/main" id="{A7642939-4A0E-41BA-8BDA-E8F4D408C21E}"/>
              </a:ext>
            </a:extLst>
          </p:cNvPr>
          <p:cNvSpPr txBox="1">
            <a:spLocks noChangeArrowheads="1"/>
          </p:cNvSpPr>
          <p:nvPr/>
        </p:nvSpPr>
        <p:spPr bwMode="auto">
          <a:xfrm>
            <a:off x="2525714" y="1828800"/>
            <a:ext cx="985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log</a:t>
            </a:r>
            <a:r>
              <a:rPr lang="en-US" altLang="en-US" sz="2400" baseline="-25000">
                <a:latin typeface="Times New Roman" panose="02020603050405020304" pitchFamily="18" charset="0"/>
              </a:rPr>
              <a:t>3/2</a:t>
            </a:r>
            <a:r>
              <a:rPr lang="en-US" altLang="en-US" sz="2400" i="1">
                <a:latin typeface="Times New Roman" panose="02020603050405020304" pitchFamily="18" charset="0"/>
              </a:rPr>
              <a:t>n</a:t>
            </a:r>
            <a:endParaRPr lang="en-US" altLang="en-US" sz="2400">
              <a:latin typeface="Times New Roman" panose="02020603050405020304" pitchFamily="18" charset="0"/>
            </a:endParaRPr>
          </a:p>
        </p:txBody>
      </p:sp>
      <p:sp>
        <p:nvSpPr>
          <p:cNvPr id="30736" name="Text Box 35">
            <a:extLst>
              <a:ext uri="{FF2B5EF4-FFF2-40B4-BE49-F238E27FC236}">
                <a16:creationId xmlns:a16="http://schemas.microsoft.com/office/drawing/2014/main" id="{285125A8-47FF-4198-897F-CCD9D8C881F0}"/>
              </a:ext>
            </a:extLst>
          </p:cNvPr>
          <p:cNvSpPr txBox="1">
            <a:spLocks noChangeArrowheads="1"/>
          </p:cNvSpPr>
          <p:nvPr/>
        </p:nvSpPr>
        <p:spPr bwMode="auto">
          <a:xfrm>
            <a:off x="9821864" y="1335089"/>
            <a:ext cx="5159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t>cn</a:t>
            </a:r>
          </a:p>
        </p:txBody>
      </p:sp>
      <p:sp>
        <p:nvSpPr>
          <p:cNvPr id="30737" name="Text Box 38">
            <a:extLst>
              <a:ext uri="{FF2B5EF4-FFF2-40B4-BE49-F238E27FC236}">
                <a16:creationId xmlns:a16="http://schemas.microsoft.com/office/drawing/2014/main" id="{32E41FDC-8F5A-4B78-9A5A-5E5D7613BBA5}"/>
              </a:ext>
            </a:extLst>
          </p:cNvPr>
          <p:cNvSpPr txBox="1">
            <a:spLocks noChangeArrowheads="1"/>
          </p:cNvSpPr>
          <p:nvPr/>
        </p:nvSpPr>
        <p:spPr bwMode="auto">
          <a:xfrm>
            <a:off x="9821864" y="3124201"/>
            <a:ext cx="5159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t>cn</a:t>
            </a:r>
          </a:p>
        </p:txBody>
      </p:sp>
      <p:sp>
        <p:nvSpPr>
          <p:cNvPr id="30738" name="Text Box 39">
            <a:extLst>
              <a:ext uri="{FF2B5EF4-FFF2-40B4-BE49-F238E27FC236}">
                <a16:creationId xmlns:a16="http://schemas.microsoft.com/office/drawing/2014/main" id="{DEED3E5E-2982-44E2-A861-A1BE253F74CD}"/>
              </a:ext>
            </a:extLst>
          </p:cNvPr>
          <p:cNvSpPr txBox="1">
            <a:spLocks noChangeArrowheads="1"/>
          </p:cNvSpPr>
          <p:nvPr/>
        </p:nvSpPr>
        <p:spPr bwMode="auto">
          <a:xfrm>
            <a:off x="9821864" y="2133601"/>
            <a:ext cx="5159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t>cn</a:t>
            </a:r>
          </a:p>
        </p:txBody>
      </p:sp>
      <p:sp>
        <p:nvSpPr>
          <p:cNvPr id="30739" name="Text Box 40">
            <a:extLst>
              <a:ext uri="{FF2B5EF4-FFF2-40B4-BE49-F238E27FC236}">
                <a16:creationId xmlns:a16="http://schemas.microsoft.com/office/drawing/2014/main" id="{2DC326C3-21C4-4CC6-A2BA-EB53A49E09D1}"/>
              </a:ext>
            </a:extLst>
          </p:cNvPr>
          <p:cNvSpPr txBox="1">
            <a:spLocks noChangeArrowheads="1"/>
          </p:cNvSpPr>
          <p:nvPr/>
        </p:nvSpPr>
        <p:spPr bwMode="auto">
          <a:xfrm>
            <a:off x="9898064" y="4114801"/>
            <a:ext cx="3635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t>?</a:t>
            </a:r>
          </a:p>
        </p:txBody>
      </p:sp>
      <p:sp>
        <p:nvSpPr>
          <p:cNvPr id="30740" name="Text Box 41">
            <a:extLst>
              <a:ext uri="{FF2B5EF4-FFF2-40B4-BE49-F238E27FC236}">
                <a16:creationId xmlns:a16="http://schemas.microsoft.com/office/drawing/2014/main" id="{3D5A7B15-08CA-46DA-97C8-D62CA187B3FB}"/>
              </a:ext>
            </a:extLst>
          </p:cNvPr>
          <p:cNvSpPr txBox="1">
            <a:spLocks noChangeArrowheads="1"/>
          </p:cNvSpPr>
          <p:nvPr/>
        </p:nvSpPr>
        <p:spPr bwMode="auto">
          <a:xfrm>
            <a:off x="9898064" y="4876801"/>
            <a:ext cx="3635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i="1"/>
              <a:t>?</a:t>
            </a:r>
          </a:p>
        </p:txBody>
      </p:sp>
      <p:sp>
        <p:nvSpPr>
          <p:cNvPr id="2" name="Footer Placeholder 1">
            <a:extLst>
              <a:ext uri="{FF2B5EF4-FFF2-40B4-BE49-F238E27FC236}">
                <a16:creationId xmlns:a16="http://schemas.microsoft.com/office/drawing/2014/main" id="{D9767EF3-C541-4F1D-A932-918814E88278}"/>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3" name="Slide Number Placeholder 2">
            <a:extLst>
              <a:ext uri="{FF2B5EF4-FFF2-40B4-BE49-F238E27FC236}">
                <a16:creationId xmlns:a16="http://schemas.microsoft.com/office/drawing/2014/main" id="{5F8D7C62-1F83-4327-9A1F-A2694AD6881A}"/>
              </a:ext>
            </a:extLst>
          </p:cNvPr>
          <p:cNvSpPr>
            <a:spLocks noGrp="1"/>
          </p:cNvSpPr>
          <p:nvPr>
            <p:ph type="sldNum" sz="quarter" idx="12"/>
          </p:nvPr>
        </p:nvSpPr>
        <p:spPr/>
        <p:txBody>
          <a:bodyPr/>
          <a:lstStyle/>
          <a:p>
            <a:fld id="{8BA4E876-1E2A-41C4-BFA0-7D60E841BEBF}" type="slidenum">
              <a:rPr lang="en-IN" smtClean="0"/>
              <a:t>71</a:t>
            </a:fld>
            <a:endParaRPr lang="en-IN"/>
          </a:p>
        </p:txBody>
      </p:sp>
      <p:pic>
        <p:nvPicPr>
          <p:cNvPr id="42" name="Picture 41" descr="A drawing of a face&#10;&#10;Description automatically generated">
            <a:extLst>
              <a:ext uri="{FF2B5EF4-FFF2-40B4-BE49-F238E27FC236}">
                <a16:creationId xmlns:a16="http://schemas.microsoft.com/office/drawing/2014/main" id="{88854474-1BC9-49A8-ADA8-B2193BBB29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566604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79773F9-5F5A-4CD7-AF17-A1742D1678F5}"/>
              </a:ext>
            </a:extLst>
          </p:cNvPr>
          <p:cNvSpPr>
            <a:spLocks noGrp="1" noChangeArrowheads="1"/>
          </p:cNvSpPr>
          <p:nvPr>
            <p:ph type="title"/>
          </p:nvPr>
        </p:nvSpPr>
        <p:spPr/>
        <p:txBody>
          <a:bodyPr/>
          <a:lstStyle/>
          <a:p>
            <a:pPr eaLnBrk="1" hangingPunct="1"/>
            <a:r>
              <a:rPr lang="en-US" altLang="en-US"/>
              <a:t>Recursion-Tree Method (cont)</a:t>
            </a:r>
          </a:p>
        </p:txBody>
      </p:sp>
      <p:sp>
        <p:nvSpPr>
          <p:cNvPr id="31747" name="Rectangle 3">
            <a:extLst>
              <a:ext uri="{FF2B5EF4-FFF2-40B4-BE49-F238E27FC236}">
                <a16:creationId xmlns:a16="http://schemas.microsoft.com/office/drawing/2014/main" id="{E77293E2-D3D6-4025-B186-05D33C8827B0}"/>
              </a:ext>
            </a:extLst>
          </p:cNvPr>
          <p:cNvSpPr>
            <a:spLocks noGrp="1" noChangeArrowheads="1"/>
          </p:cNvSpPr>
          <p:nvPr>
            <p:ph type="body" idx="1"/>
          </p:nvPr>
        </p:nvSpPr>
        <p:spPr/>
        <p:txBody>
          <a:bodyPr/>
          <a:lstStyle/>
          <a:p>
            <a:pPr eaLnBrk="1" hangingPunct="1"/>
            <a:r>
              <a:rPr lang="en-US" altLang="en-US"/>
              <a:t>Some complications in this example:</a:t>
            </a:r>
          </a:p>
          <a:p>
            <a:pPr lvl="1" eaLnBrk="1" hangingPunct="1"/>
            <a:r>
              <a:rPr lang="en-US" altLang="en-US"/>
              <a:t>The tree is not a complete binary tree</a:t>
            </a:r>
          </a:p>
          <a:p>
            <a:pPr lvl="1" eaLnBrk="1" hangingPunct="1"/>
            <a:r>
              <a:rPr lang="en-US" altLang="en-US"/>
              <a:t>Each level will not contribute a cost of </a:t>
            </a:r>
            <a:r>
              <a:rPr lang="en-US" altLang="en-US" i="1"/>
              <a:t>cn</a:t>
            </a:r>
            <a:endParaRPr lang="en-US" altLang="en-US"/>
          </a:p>
          <a:p>
            <a:pPr lvl="2" eaLnBrk="1" hangingPunct="1"/>
            <a:r>
              <a:rPr lang="en-US" altLang="en-US"/>
              <a:t>Levels toward the bottom contribute less</a:t>
            </a:r>
          </a:p>
          <a:p>
            <a:pPr lvl="1" eaLnBrk="1" hangingPunct="1"/>
            <a:r>
              <a:rPr lang="en-US" altLang="en-US"/>
              <a:t>But we want only a “guess,” so this imprecision is OK </a:t>
            </a:r>
          </a:p>
          <a:p>
            <a:pPr lvl="1" eaLnBrk="1" hangingPunct="1"/>
            <a:r>
              <a:rPr lang="en-US" altLang="en-US"/>
              <a:t>Now check using the Substitution Method</a:t>
            </a:r>
          </a:p>
        </p:txBody>
      </p:sp>
      <p:sp>
        <p:nvSpPr>
          <p:cNvPr id="2" name="Footer Placeholder 1">
            <a:extLst>
              <a:ext uri="{FF2B5EF4-FFF2-40B4-BE49-F238E27FC236}">
                <a16:creationId xmlns:a16="http://schemas.microsoft.com/office/drawing/2014/main" id="{FC998926-8A58-45E8-B7C3-0D6D57C457CD}"/>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40D625DA-AD45-4A62-BEA9-ED027B61AB39}"/>
              </a:ext>
            </a:extLst>
          </p:cNvPr>
          <p:cNvSpPr>
            <a:spLocks noGrp="1"/>
          </p:cNvSpPr>
          <p:nvPr>
            <p:ph type="sldNum" sz="quarter" idx="12"/>
          </p:nvPr>
        </p:nvSpPr>
        <p:spPr/>
        <p:txBody>
          <a:bodyPr/>
          <a:lstStyle/>
          <a:p>
            <a:fld id="{F77949E5-1BAD-489A-B609-56188B994930}" type="slidenum">
              <a:rPr lang="en-US" altLang="en-US" smtClean="0"/>
              <a:pPr/>
              <a:t>72</a:t>
            </a:fld>
            <a:endParaRPr lang="en-US" altLang="en-US"/>
          </a:p>
        </p:txBody>
      </p:sp>
      <p:pic>
        <p:nvPicPr>
          <p:cNvPr id="6" name="Picture 5" descr="A drawing of a face&#10;&#10;Description automatically generated">
            <a:extLst>
              <a:ext uri="{FF2B5EF4-FFF2-40B4-BE49-F238E27FC236}">
                <a16:creationId xmlns:a16="http://schemas.microsoft.com/office/drawing/2014/main" id="{5E3B3253-580D-4C50-B6B7-62F2793B3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844672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r>
              <a:rPr lang="en-US" sz="2500" b="1" kern="1200">
                <a:solidFill>
                  <a:schemeClr val="tx1"/>
                </a:solidFill>
                <a:latin typeface="+mj-lt"/>
                <a:ea typeface="+mj-ea"/>
                <a:cs typeface="+mj-cs"/>
              </a:rPr>
              <a:t>Activity</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https://visualgo.net/en</a:t>
            </a:r>
            <a:endParaRPr lang="en-US" sz="4000" b="1" kern="120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6422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FCB33-A58C-4581-AE43-9F14617571EE}"/>
              </a:ext>
            </a:extLst>
          </p:cNvPr>
          <p:cNvSpPr>
            <a:spLocks noGrp="1"/>
          </p:cNvSpPr>
          <p:nvPr>
            <p:ph type="ctrTitle"/>
          </p:nvPr>
        </p:nvSpPr>
        <p:spPr/>
        <p:txBody>
          <a:bodyPr vert="horz" lIns="91440" tIns="45720" rIns="91440" bIns="45720" rtlCol="0" anchor="ctr">
            <a:normAutofit/>
          </a:bodyPr>
          <a:lstStyle/>
          <a:p>
            <a:pPr>
              <a:spcBef>
                <a:spcPts val="0"/>
              </a:spcBef>
              <a:spcAft>
                <a:spcPts val="600"/>
              </a:spcAft>
            </a:pPr>
            <a:r>
              <a:rPr lang="en-US" sz="2500" b="1" kern="1200">
                <a:solidFill>
                  <a:schemeClr val="tx1"/>
                </a:solidFill>
                <a:latin typeface="+mj-lt"/>
                <a:ea typeface="+mj-ea"/>
                <a:cs typeface="+mj-cs"/>
              </a:rPr>
              <a:t>Lecture </a:t>
            </a:r>
            <a:r>
              <a:rPr lang="en-US" sz="2500" b="1"/>
              <a:t>6</a:t>
            </a:r>
            <a:br>
              <a:rPr lang="en-US" sz="2500" b="1" kern="1200">
                <a:solidFill>
                  <a:schemeClr val="tx1"/>
                </a:solidFill>
                <a:latin typeface="+mj-lt"/>
                <a:ea typeface="+mj-ea"/>
                <a:cs typeface="+mj-cs"/>
              </a:rPr>
            </a:br>
            <a:r>
              <a:rPr lang="en-US" sz="4000" b="1" kern="1200">
                <a:solidFill>
                  <a:schemeClr val="tx1"/>
                </a:solidFill>
                <a:latin typeface="+mj-lt"/>
                <a:ea typeface="+mj-ea"/>
                <a:cs typeface="+mj-cs"/>
              </a:rPr>
              <a:t> </a:t>
            </a:r>
            <a:br>
              <a:rPr lang="en-US" sz="4000" b="1" kern="1200">
                <a:solidFill>
                  <a:schemeClr val="tx1"/>
                </a:solidFill>
                <a:latin typeface="+mj-lt"/>
                <a:ea typeface="+mj-ea"/>
                <a:cs typeface="+mj-cs"/>
              </a:rPr>
            </a:br>
            <a:r>
              <a:rPr lang="en-US" sz="4000" b="1"/>
              <a:t>Topic :</a:t>
            </a:r>
            <a:r>
              <a:rPr lang="en-US" sz="4000"/>
              <a:t>Master Method</a:t>
            </a:r>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1" y="5103261"/>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11"/>
            <a:ext cx="485578"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727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D364EB6-E292-46BB-8F6C-3D345B09BDC7}"/>
              </a:ext>
            </a:extLst>
          </p:cNvPr>
          <p:cNvSpPr>
            <a:spLocks noGrp="1" noChangeArrowheads="1"/>
          </p:cNvSpPr>
          <p:nvPr>
            <p:ph type="title"/>
          </p:nvPr>
        </p:nvSpPr>
        <p:spPr/>
        <p:txBody>
          <a:bodyPr/>
          <a:lstStyle/>
          <a:p>
            <a:pPr eaLnBrk="1" hangingPunct="1"/>
            <a:r>
              <a:rPr lang="en-US" altLang="en-US"/>
              <a:t>Master Method</a:t>
            </a:r>
          </a:p>
        </p:txBody>
      </p:sp>
      <p:sp>
        <p:nvSpPr>
          <p:cNvPr id="32771" name="Rectangle 3">
            <a:extLst>
              <a:ext uri="{FF2B5EF4-FFF2-40B4-BE49-F238E27FC236}">
                <a16:creationId xmlns:a16="http://schemas.microsoft.com/office/drawing/2014/main" id="{FF12E3D4-5557-4736-98F1-99D0CB4B203A}"/>
              </a:ext>
            </a:extLst>
          </p:cNvPr>
          <p:cNvSpPr>
            <a:spLocks noGrp="1" noChangeArrowheads="1"/>
          </p:cNvSpPr>
          <p:nvPr>
            <p:ph type="body" idx="1"/>
          </p:nvPr>
        </p:nvSpPr>
        <p:spPr/>
        <p:txBody>
          <a:bodyPr/>
          <a:lstStyle/>
          <a:p>
            <a:pPr eaLnBrk="1" hangingPunct="1">
              <a:lnSpc>
                <a:spcPct val="130000"/>
              </a:lnSpc>
            </a:pPr>
            <a:r>
              <a:rPr lang="en-US" altLang="en-US"/>
              <a:t>Solves recurrences of the form</a:t>
            </a:r>
            <a:br>
              <a:rPr lang="en-US" altLang="en-US"/>
            </a:br>
            <a:endParaRPr lang="en-US" altLang="en-US"/>
          </a:p>
          <a:p>
            <a:pPr lvl="1" eaLnBrk="1" hangingPunct="1">
              <a:lnSpc>
                <a:spcPct val="130000"/>
              </a:lnSpc>
            </a:pPr>
            <a:r>
              <a:rPr lang="en-US" altLang="en-US" i="1"/>
              <a:t>a </a:t>
            </a:r>
            <a:r>
              <a:rPr lang="en-US" altLang="en-US" b="1">
                <a:sym typeface="Symbol" panose="05050102010706020507" pitchFamily="18" charset="2"/>
              </a:rPr>
              <a:t></a:t>
            </a:r>
            <a:r>
              <a:rPr lang="en-US" altLang="en-US">
                <a:sym typeface="Symbol" panose="05050102010706020507" pitchFamily="18" charset="2"/>
              </a:rPr>
              <a:t> 1, </a:t>
            </a:r>
            <a:r>
              <a:rPr lang="en-US" altLang="en-US" i="1">
                <a:sym typeface="Symbol" panose="05050102010706020507" pitchFamily="18" charset="2"/>
              </a:rPr>
              <a:t>b</a:t>
            </a:r>
            <a:r>
              <a:rPr lang="en-US" altLang="en-US">
                <a:sym typeface="Symbol" panose="05050102010706020507" pitchFamily="18" charset="2"/>
              </a:rPr>
              <a:t> &gt; 1 are constants</a:t>
            </a:r>
          </a:p>
          <a:p>
            <a:pPr lvl="1" eaLnBrk="1" hangingPunct="1">
              <a:lnSpc>
                <a:spcPct val="130000"/>
              </a:lnSpc>
            </a:pPr>
            <a:r>
              <a:rPr lang="en-US" altLang="en-US" i="1">
                <a:sym typeface="Symbol" panose="05050102010706020507" pitchFamily="18" charset="2"/>
              </a:rPr>
              <a:t>f</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is an asymptotically positive function</a:t>
            </a:r>
          </a:p>
        </p:txBody>
      </p:sp>
      <p:graphicFrame>
        <p:nvGraphicFramePr>
          <p:cNvPr id="32772" name="Object 4">
            <a:extLst>
              <a:ext uri="{FF2B5EF4-FFF2-40B4-BE49-F238E27FC236}">
                <a16:creationId xmlns:a16="http://schemas.microsoft.com/office/drawing/2014/main" id="{24A838AB-1DF7-4502-9D83-1C6E32C9FF79}"/>
              </a:ext>
            </a:extLst>
          </p:cNvPr>
          <p:cNvGraphicFramePr>
            <a:graphicFrameLocks noChangeAspect="1"/>
          </p:cNvGraphicFramePr>
          <p:nvPr/>
        </p:nvGraphicFramePr>
        <p:xfrm>
          <a:off x="3962400" y="2813050"/>
          <a:ext cx="3962400" cy="615950"/>
        </p:xfrm>
        <a:graphic>
          <a:graphicData uri="http://schemas.openxmlformats.org/presentationml/2006/ole">
            <mc:AlternateContent xmlns:mc="http://schemas.openxmlformats.org/markup-compatibility/2006">
              <mc:Choice xmlns:v="urn:schemas-microsoft-com:vml" Requires="v">
                <p:oleObj spid="_x0000_s145409" name="Equation" r:id="rId4" imgW="1307532" imgH="203112" progId="Equation.3">
                  <p:embed/>
                </p:oleObj>
              </mc:Choice>
              <mc:Fallback>
                <p:oleObj name="Equation" r:id="rId4" imgW="1307532" imgH="203112" progId="Equation.3">
                  <p:embed/>
                  <p:pic>
                    <p:nvPicPr>
                      <p:cNvPr id="32772" name="Object 4">
                        <a:extLst>
                          <a:ext uri="{FF2B5EF4-FFF2-40B4-BE49-F238E27FC236}">
                            <a16:creationId xmlns:a16="http://schemas.microsoft.com/office/drawing/2014/main" id="{24A838AB-1DF7-4502-9D83-1C6E32C9F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813050"/>
                        <a:ext cx="39624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12156891-BD3F-4A0B-A1DA-0B7E5D4D584A}"/>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CF30D7AF-333F-4C9D-AC56-43439A330FDC}"/>
              </a:ext>
            </a:extLst>
          </p:cNvPr>
          <p:cNvSpPr>
            <a:spLocks noGrp="1"/>
          </p:cNvSpPr>
          <p:nvPr>
            <p:ph type="sldNum" sz="quarter" idx="12"/>
          </p:nvPr>
        </p:nvSpPr>
        <p:spPr/>
        <p:txBody>
          <a:bodyPr/>
          <a:lstStyle/>
          <a:p>
            <a:fld id="{F77949E5-1BAD-489A-B609-56188B994930}" type="slidenum">
              <a:rPr lang="en-US" altLang="en-US" smtClean="0"/>
              <a:pPr/>
              <a:t>75</a:t>
            </a:fld>
            <a:endParaRPr lang="en-US" altLang="en-US"/>
          </a:p>
        </p:txBody>
      </p:sp>
      <p:pic>
        <p:nvPicPr>
          <p:cNvPr id="7" name="Picture 6" descr="A drawing of a face&#10;&#10;Description automatically generated">
            <a:extLst>
              <a:ext uri="{FF2B5EF4-FFF2-40B4-BE49-F238E27FC236}">
                <a16:creationId xmlns:a16="http://schemas.microsoft.com/office/drawing/2014/main" id="{72AFC896-F5CE-4055-AE09-AE59D35F92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5280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D65EABB-469E-4EAD-8298-EC726D8D41D9}"/>
              </a:ext>
            </a:extLst>
          </p:cNvPr>
          <p:cNvSpPr>
            <a:spLocks noGrp="1" noChangeArrowheads="1"/>
          </p:cNvSpPr>
          <p:nvPr>
            <p:ph type="title"/>
          </p:nvPr>
        </p:nvSpPr>
        <p:spPr/>
        <p:txBody>
          <a:bodyPr/>
          <a:lstStyle/>
          <a:p>
            <a:pPr eaLnBrk="1" hangingPunct="1"/>
            <a:r>
              <a:rPr lang="en-US" altLang="en-US">
                <a:sym typeface="Symbol" panose="05050102010706020507" pitchFamily="18" charset="2"/>
              </a:rPr>
              <a:t>Master Theorem</a:t>
            </a:r>
          </a:p>
        </p:txBody>
      </p:sp>
      <p:sp>
        <p:nvSpPr>
          <p:cNvPr id="33795" name="Rectangle 3">
            <a:extLst>
              <a:ext uri="{FF2B5EF4-FFF2-40B4-BE49-F238E27FC236}">
                <a16:creationId xmlns:a16="http://schemas.microsoft.com/office/drawing/2014/main" id="{D161DF65-1D0B-499E-8CDF-17DAF3ABC525}"/>
              </a:ext>
            </a:extLst>
          </p:cNvPr>
          <p:cNvSpPr>
            <a:spLocks noGrp="1" noChangeArrowheads="1"/>
          </p:cNvSpPr>
          <p:nvPr>
            <p:ph type="body" idx="1"/>
          </p:nvPr>
        </p:nvSpPr>
        <p:spPr>
          <a:xfrm>
            <a:off x="2697163" y="1676400"/>
            <a:ext cx="7772400" cy="4419600"/>
          </a:xfrm>
        </p:spPr>
        <p:txBody>
          <a:bodyPr/>
          <a:lstStyle/>
          <a:p>
            <a:pPr marL="609600" indent="-609600" eaLnBrk="1" hangingPunct="1">
              <a:lnSpc>
                <a:spcPct val="110000"/>
              </a:lnSpc>
            </a:pPr>
            <a:r>
              <a:rPr lang="en-US" altLang="en-US">
                <a:sym typeface="Symbol" panose="05050102010706020507" pitchFamily="18" charset="2"/>
              </a:rPr>
              <a:t>Let </a:t>
            </a:r>
            <a:r>
              <a:rPr lang="en-US" altLang="en-US" i="1"/>
              <a:t>a </a:t>
            </a:r>
            <a:r>
              <a:rPr lang="en-US" altLang="en-US" b="1">
                <a:sym typeface="Symbol" panose="05050102010706020507" pitchFamily="18" charset="2"/>
              </a:rPr>
              <a:t></a:t>
            </a:r>
            <a:r>
              <a:rPr lang="en-US" altLang="en-US">
                <a:sym typeface="Symbol" panose="05050102010706020507" pitchFamily="18" charset="2"/>
              </a:rPr>
              <a:t> 1 and </a:t>
            </a:r>
            <a:r>
              <a:rPr lang="en-US" altLang="en-US" i="1">
                <a:sym typeface="Symbol" panose="05050102010706020507" pitchFamily="18" charset="2"/>
              </a:rPr>
              <a:t>b</a:t>
            </a:r>
            <a:r>
              <a:rPr lang="en-US" altLang="en-US">
                <a:sym typeface="Symbol" panose="05050102010706020507" pitchFamily="18" charset="2"/>
              </a:rPr>
              <a:t> &gt; 1 be constants, let </a:t>
            </a:r>
            <a:r>
              <a:rPr lang="en-US" altLang="en-US" i="1">
                <a:sym typeface="Symbol" panose="05050102010706020507" pitchFamily="18" charset="2"/>
              </a:rPr>
              <a:t>f</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be a function, and let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be defined on the nonnegative integers by the recurrence</a:t>
            </a:r>
            <a:br>
              <a:rPr lang="en-US" altLang="en-US">
                <a:sym typeface="Symbol" panose="05050102010706020507" pitchFamily="18" charset="2"/>
              </a:rPr>
            </a:br>
            <a:br>
              <a:rPr lang="en-US" altLang="en-US">
                <a:sym typeface="Symbol" panose="05050102010706020507" pitchFamily="18" charset="2"/>
              </a:rPr>
            </a:br>
            <a:r>
              <a:rPr lang="en-US" altLang="en-US">
                <a:sym typeface="Symbol" panose="05050102010706020507" pitchFamily="18" charset="2"/>
              </a:rPr>
              <a:t>where we interpret </a:t>
            </a:r>
            <a:r>
              <a:rPr lang="en-US" altLang="en-US" i="1">
                <a:sym typeface="Symbol" panose="05050102010706020507" pitchFamily="18" charset="2"/>
              </a:rPr>
              <a:t>n</a:t>
            </a:r>
            <a:r>
              <a:rPr lang="en-US" altLang="en-US">
                <a:sym typeface="Symbol" panose="05050102010706020507" pitchFamily="18" charset="2"/>
              </a:rPr>
              <a:t>/</a:t>
            </a:r>
            <a:r>
              <a:rPr lang="en-US" altLang="en-US" i="1">
                <a:sym typeface="Symbol" panose="05050102010706020507" pitchFamily="18" charset="2"/>
              </a:rPr>
              <a:t>b</a:t>
            </a:r>
            <a:r>
              <a:rPr lang="en-US" altLang="en-US">
                <a:sym typeface="Symbol" panose="05050102010706020507" pitchFamily="18" charset="2"/>
              </a:rPr>
              <a:t>  to mean either </a:t>
            </a:r>
            <a:r>
              <a:rPr lang="en-US" altLang="en-US" b="1">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r>
              <a:rPr lang="en-US" altLang="en-US" i="1">
                <a:sym typeface="Symbol" panose="05050102010706020507" pitchFamily="18" charset="2"/>
              </a:rPr>
              <a:t>b</a:t>
            </a:r>
            <a:r>
              <a:rPr lang="en-US" altLang="en-US" b="1">
                <a:sym typeface="Symbol" panose="05050102010706020507" pitchFamily="18" charset="2"/>
              </a:rPr>
              <a:t></a:t>
            </a:r>
            <a:r>
              <a:rPr lang="en-US" altLang="en-US">
                <a:sym typeface="Symbol" panose="05050102010706020507" pitchFamily="18" charset="2"/>
              </a:rPr>
              <a:t> or </a:t>
            </a:r>
            <a:r>
              <a:rPr lang="en-US" altLang="en-US" b="1">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a:t>
            </a:r>
            <a:r>
              <a:rPr lang="en-US" altLang="en-US" i="1">
                <a:sym typeface="Symbol" panose="05050102010706020507" pitchFamily="18" charset="2"/>
              </a:rPr>
              <a:t>b</a:t>
            </a:r>
            <a:r>
              <a:rPr lang="en-US" altLang="en-US" b="1">
                <a:sym typeface="Symbol" panose="05050102010706020507" pitchFamily="18" charset="2"/>
              </a:rPr>
              <a:t></a:t>
            </a:r>
            <a:r>
              <a:rPr lang="en-US" altLang="en-US">
                <a:sym typeface="Symbol" panose="05050102010706020507" pitchFamily="18" charset="2"/>
              </a:rPr>
              <a:t>. Then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can be bounded asymptotically as follows.</a:t>
            </a:r>
          </a:p>
        </p:txBody>
      </p:sp>
      <p:graphicFrame>
        <p:nvGraphicFramePr>
          <p:cNvPr id="33796" name="Object 4">
            <a:extLst>
              <a:ext uri="{FF2B5EF4-FFF2-40B4-BE49-F238E27FC236}">
                <a16:creationId xmlns:a16="http://schemas.microsoft.com/office/drawing/2014/main" id="{D5D4A76D-8B4D-449E-9FF0-F0D7628151F2}"/>
              </a:ext>
            </a:extLst>
          </p:cNvPr>
          <p:cNvGraphicFramePr>
            <a:graphicFrameLocks noChangeAspect="1"/>
          </p:cNvGraphicFramePr>
          <p:nvPr>
            <p:extLst>
              <p:ext uri="{D42A27DB-BD31-4B8C-83A1-F6EECF244321}">
                <p14:modId xmlns:p14="http://schemas.microsoft.com/office/powerpoint/2010/main" val="3324162796"/>
              </p:ext>
            </p:extLst>
          </p:nvPr>
        </p:nvGraphicFramePr>
        <p:xfrm>
          <a:off x="4446895" y="5270666"/>
          <a:ext cx="3810000" cy="576262"/>
        </p:xfrm>
        <a:graphic>
          <a:graphicData uri="http://schemas.openxmlformats.org/presentationml/2006/ole">
            <mc:AlternateContent xmlns:mc="http://schemas.openxmlformats.org/markup-compatibility/2006">
              <mc:Choice xmlns:v="urn:schemas-microsoft-com:vml" Requires="v">
                <p:oleObj spid="_x0000_s147457" name="Equation" r:id="rId4" imgW="1346200" imgH="203200" progId="Equation.3">
                  <p:embed/>
                </p:oleObj>
              </mc:Choice>
              <mc:Fallback>
                <p:oleObj name="Equation" r:id="rId4" imgW="1346200" imgH="203200" progId="Equation.3">
                  <p:embed/>
                  <p:pic>
                    <p:nvPicPr>
                      <p:cNvPr id="33796" name="Object 4">
                        <a:extLst>
                          <a:ext uri="{FF2B5EF4-FFF2-40B4-BE49-F238E27FC236}">
                            <a16:creationId xmlns:a16="http://schemas.microsoft.com/office/drawing/2014/main" id="{D5D4A76D-8B4D-449E-9FF0-F0D7628151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895" y="5270666"/>
                        <a:ext cx="38100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B58F614F-F2FE-4344-AD00-AA4483B20559}"/>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D23FFA93-6EED-4E05-8C80-15487FE935FD}"/>
              </a:ext>
            </a:extLst>
          </p:cNvPr>
          <p:cNvSpPr>
            <a:spLocks noGrp="1"/>
          </p:cNvSpPr>
          <p:nvPr>
            <p:ph type="sldNum" sz="quarter" idx="12"/>
          </p:nvPr>
        </p:nvSpPr>
        <p:spPr/>
        <p:txBody>
          <a:bodyPr/>
          <a:lstStyle/>
          <a:p>
            <a:fld id="{F77949E5-1BAD-489A-B609-56188B994930}" type="slidenum">
              <a:rPr lang="en-US" altLang="en-US" smtClean="0"/>
              <a:pPr/>
              <a:t>76</a:t>
            </a:fld>
            <a:endParaRPr lang="en-US" altLang="en-US"/>
          </a:p>
        </p:txBody>
      </p:sp>
      <p:pic>
        <p:nvPicPr>
          <p:cNvPr id="7" name="Picture 6" descr="A drawing of a face&#10;&#10;Description automatically generated">
            <a:extLst>
              <a:ext uri="{FF2B5EF4-FFF2-40B4-BE49-F238E27FC236}">
                <a16:creationId xmlns:a16="http://schemas.microsoft.com/office/drawing/2014/main" id="{A521F7E4-875C-44FE-B6E5-7BD26AF04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053648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B95C31B-BAC0-4460-BD1E-A949E4F3B315}"/>
              </a:ext>
            </a:extLst>
          </p:cNvPr>
          <p:cNvSpPr>
            <a:spLocks noGrp="1" noChangeArrowheads="1"/>
          </p:cNvSpPr>
          <p:nvPr>
            <p:ph type="title"/>
          </p:nvPr>
        </p:nvSpPr>
        <p:spPr/>
        <p:txBody>
          <a:bodyPr/>
          <a:lstStyle/>
          <a:p>
            <a:pPr eaLnBrk="1" hangingPunct="1"/>
            <a:r>
              <a:rPr lang="en-US" altLang="en-US"/>
              <a:t>Master Theorem (cont)</a:t>
            </a:r>
          </a:p>
        </p:txBody>
      </p:sp>
      <p:sp>
        <p:nvSpPr>
          <p:cNvPr id="34819" name="Rectangle 3">
            <a:extLst>
              <a:ext uri="{FF2B5EF4-FFF2-40B4-BE49-F238E27FC236}">
                <a16:creationId xmlns:a16="http://schemas.microsoft.com/office/drawing/2014/main" id="{CE135323-2A67-48B0-B0A4-C6E229451BC6}"/>
              </a:ext>
            </a:extLst>
          </p:cNvPr>
          <p:cNvSpPr>
            <a:spLocks noGrp="1" noChangeArrowheads="1"/>
          </p:cNvSpPr>
          <p:nvPr>
            <p:ph type="body" idx="1"/>
          </p:nvPr>
        </p:nvSpPr>
        <p:spPr/>
        <p:txBody>
          <a:bodyPr/>
          <a:lstStyle/>
          <a:p>
            <a:pPr marL="609600" indent="-609600" eaLnBrk="1" hangingPunct="1">
              <a:lnSpc>
                <a:spcPct val="110000"/>
              </a:lnSpc>
              <a:buClr>
                <a:srgbClr val="003399"/>
              </a:buClr>
              <a:buSzTx/>
              <a:buFont typeface="Symbol" panose="05050102010706020507" pitchFamily="18" charset="2"/>
              <a:buAutoNum type="arabicPeriod"/>
            </a:pPr>
            <a:r>
              <a:rPr lang="en-US" altLang="en-US">
                <a:sym typeface="Symbol" panose="05050102010706020507" pitchFamily="18" charset="2"/>
              </a:rPr>
              <a:t>If 	        		 for some constant </a:t>
            </a:r>
            <a:br>
              <a:rPr lang="en-US" altLang="en-US">
                <a:sym typeface="Symbol" panose="05050102010706020507" pitchFamily="18" charset="2"/>
              </a:rPr>
            </a:br>
            <a:r>
              <a:rPr lang="en-US" altLang="en-US" b="1">
                <a:sym typeface="Symbol" panose="05050102010706020507" pitchFamily="18" charset="2"/>
              </a:rPr>
              <a:t></a:t>
            </a:r>
            <a:r>
              <a:rPr lang="en-US" altLang="en-US">
                <a:sym typeface="Symbol" panose="05050102010706020507" pitchFamily="18" charset="2"/>
              </a:rPr>
              <a:t> &gt; 0, then </a:t>
            </a:r>
            <a:r>
              <a:rPr lang="en-US" altLang="en-US" sz="3600">
                <a:sym typeface="Symbol" panose="05050102010706020507" pitchFamily="18" charset="2"/>
              </a:rPr>
              <a:t> </a:t>
            </a:r>
          </a:p>
          <a:p>
            <a:pPr marL="609600" indent="-609600" eaLnBrk="1" hangingPunct="1">
              <a:lnSpc>
                <a:spcPct val="110000"/>
              </a:lnSpc>
              <a:buClr>
                <a:srgbClr val="003399"/>
              </a:buClr>
              <a:buSzTx/>
              <a:buFont typeface="Symbol" panose="05050102010706020507" pitchFamily="18" charset="2"/>
              <a:buAutoNum type="arabicPeriod"/>
            </a:pPr>
            <a:r>
              <a:rPr lang="en-US" altLang="en-US">
                <a:sym typeface="Symbol" panose="05050102010706020507" pitchFamily="18" charset="2"/>
              </a:rPr>
              <a:t>If 		        then</a:t>
            </a:r>
          </a:p>
          <a:p>
            <a:pPr marL="609600" indent="-609600" eaLnBrk="1" hangingPunct="1">
              <a:lnSpc>
                <a:spcPct val="110000"/>
              </a:lnSpc>
              <a:buClr>
                <a:srgbClr val="003399"/>
              </a:buClr>
              <a:buSzTx/>
              <a:buFont typeface="Symbol" panose="05050102010706020507" pitchFamily="18" charset="2"/>
              <a:buAutoNum type="arabicPeriod"/>
            </a:pPr>
            <a:r>
              <a:rPr lang="en-US" altLang="en-US">
                <a:sym typeface="Symbol" panose="05050102010706020507" pitchFamily="18" charset="2"/>
              </a:rPr>
              <a:t>If  			 for some constant </a:t>
            </a:r>
            <a:br>
              <a:rPr lang="en-US" altLang="en-US">
                <a:sym typeface="Symbol" panose="05050102010706020507" pitchFamily="18" charset="2"/>
              </a:rPr>
            </a:br>
            <a:r>
              <a:rPr lang="en-US" altLang="en-US" b="1">
                <a:sym typeface="Symbol" panose="05050102010706020507" pitchFamily="18" charset="2"/>
              </a:rPr>
              <a:t></a:t>
            </a:r>
            <a:r>
              <a:rPr lang="en-US" altLang="en-US">
                <a:sym typeface="Symbol" panose="05050102010706020507" pitchFamily="18" charset="2"/>
              </a:rPr>
              <a:t> &gt; 0, and if		             for some constant c &lt; 1 and all sufficiently large n, then  </a:t>
            </a:r>
          </a:p>
        </p:txBody>
      </p:sp>
      <p:graphicFrame>
        <p:nvGraphicFramePr>
          <p:cNvPr id="34820" name="Object 4">
            <a:extLst>
              <a:ext uri="{FF2B5EF4-FFF2-40B4-BE49-F238E27FC236}">
                <a16:creationId xmlns:a16="http://schemas.microsoft.com/office/drawing/2014/main" id="{F2CCD661-05A9-43B6-88E1-97BAD6ECCA8B}"/>
              </a:ext>
            </a:extLst>
          </p:cNvPr>
          <p:cNvGraphicFramePr>
            <a:graphicFrameLocks noChangeAspect="1"/>
          </p:cNvGraphicFramePr>
          <p:nvPr>
            <p:extLst>
              <p:ext uri="{D42A27DB-BD31-4B8C-83A1-F6EECF244321}">
                <p14:modId xmlns:p14="http://schemas.microsoft.com/office/powerpoint/2010/main" val="2922771713"/>
              </p:ext>
            </p:extLst>
          </p:nvPr>
        </p:nvGraphicFramePr>
        <p:xfrm>
          <a:off x="6831841" y="1762221"/>
          <a:ext cx="2743200" cy="555625"/>
        </p:xfrm>
        <a:graphic>
          <a:graphicData uri="http://schemas.openxmlformats.org/presentationml/2006/ole">
            <mc:AlternateContent xmlns:mc="http://schemas.openxmlformats.org/markup-compatibility/2006">
              <mc:Choice xmlns:v="urn:schemas-microsoft-com:vml" Requires="v">
                <p:oleObj spid="_x0000_s149505" name="Equation" r:id="rId4" imgW="1130300" imgH="228600" progId="Equation.3">
                  <p:embed/>
                </p:oleObj>
              </mc:Choice>
              <mc:Fallback>
                <p:oleObj name="Equation" r:id="rId4" imgW="1130300" imgH="228600" progId="Equation.3">
                  <p:embed/>
                  <p:pic>
                    <p:nvPicPr>
                      <p:cNvPr id="34820" name="Object 4">
                        <a:extLst>
                          <a:ext uri="{FF2B5EF4-FFF2-40B4-BE49-F238E27FC236}">
                            <a16:creationId xmlns:a16="http://schemas.microsoft.com/office/drawing/2014/main" id="{F2CCD661-05A9-43B6-88E1-97BAD6ECC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1841" y="1762221"/>
                        <a:ext cx="27432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5">
            <a:extLst>
              <a:ext uri="{FF2B5EF4-FFF2-40B4-BE49-F238E27FC236}">
                <a16:creationId xmlns:a16="http://schemas.microsoft.com/office/drawing/2014/main" id="{E6444D3D-D376-4BA6-AA72-59159B330D90}"/>
              </a:ext>
            </a:extLst>
          </p:cNvPr>
          <p:cNvGraphicFramePr>
            <a:graphicFrameLocks noChangeAspect="1"/>
          </p:cNvGraphicFramePr>
          <p:nvPr>
            <p:extLst>
              <p:ext uri="{D42A27DB-BD31-4B8C-83A1-F6EECF244321}">
                <p14:modId xmlns:p14="http://schemas.microsoft.com/office/powerpoint/2010/main" val="1840664256"/>
              </p:ext>
            </p:extLst>
          </p:nvPr>
        </p:nvGraphicFramePr>
        <p:xfrm>
          <a:off x="1889077" y="3095460"/>
          <a:ext cx="2590800" cy="582612"/>
        </p:xfrm>
        <a:graphic>
          <a:graphicData uri="http://schemas.openxmlformats.org/presentationml/2006/ole">
            <mc:AlternateContent xmlns:mc="http://schemas.openxmlformats.org/markup-compatibility/2006">
              <mc:Choice xmlns:v="urn:schemas-microsoft-com:vml" Requires="v">
                <p:oleObj spid="_x0000_s149506" name="Equation" r:id="rId6" imgW="1016000" imgH="228600" progId="Equation.3">
                  <p:embed/>
                </p:oleObj>
              </mc:Choice>
              <mc:Fallback>
                <p:oleObj name="Equation" r:id="rId6" imgW="1016000" imgH="228600" progId="Equation.3">
                  <p:embed/>
                  <p:pic>
                    <p:nvPicPr>
                      <p:cNvPr id="34821" name="Object 5">
                        <a:extLst>
                          <a:ext uri="{FF2B5EF4-FFF2-40B4-BE49-F238E27FC236}">
                            <a16:creationId xmlns:a16="http://schemas.microsoft.com/office/drawing/2014/main" id="{E6444D3D-D376-4BA6-AA72-59159B330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9077" y="3095460"/>
                        <a:ext cx="25908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6">
            <a:extLst>
              <a:ext uri="{FF2B5EF4-FFF2-40B4-BE49-F238E27FC236}">
                <a16:creationId xmlns:a16="http://schemas.microsoft.com/office/drawing/2014/main" id="{7C239E73-BB29-48DB-8DF1-20C12C0E3541}"/>
              </a:ext>
            </a:extLst>
          </p:cNvPr>
          <p:cNvGraphicFramePr>
            <a:graphicFrameLocks noChangeAspect="1"/>
          </p:cNvGraphicFramePr>
          <p:nvPr/>
        </p:nvGraphicFramePr>
        <p:xfrm>
          <a:off x="3736976" y="3276601"/>
          <a:ext cx="2587625" cy="555625"/>
        </p:xfrm>
        <a:graphic>
          <a:graphicData uri="http://schemas.openxmlformats.org/presentationml/2006/ole">
            <mc:AlternateContent xmlns:mc="http://schemas.openxmlformats.org/markup-compatibility/2006">
              <mc:Choice xmlns:v="urn:schemas-microsoft-com:vml" Requires="v">
                <p:oleObj spid="_x0000_s149507" name="Equation" r:id="rId8" imgW="1066800" imgH="228600" progId="Equation.3">
                  <p:embed/>
                </p:oleObj>
              </mc:Choice>
              <mc:Fallback>
                <p:oleObj name="Equation" r:id="rId8" imgW="1066800" imgH="228600" progId="Equation.3">
                  <p:embed/>
                  <p:pic>
                    <p:nvPicPr>
                      <p:cNvPr id="34822" name="Object 6">
                        <a:extLst>
                          <a:ext uri="{FF2B5EF4-FFF2-40B4-BE49-F238E27FC236}">
                            <a16:creationId xmlns:a16="http://schemas.microsoft.com/office/drawing/2014/main" id="{7C239E73-BB29-48DB-8DF1-20C12C0E3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6976" y="3276601"/>
                        <a:ext cx="2587625" cy="555625"/>
                      </a:xfrm>
                      <a:prstGeom prst="rect">
                        <a:avLst/>
                      </a:prstGeom>
                      <a:noFill/>
                      <a:ln>
                        <a:noFill/>
                      </a:ln>
                      <a:effectLst/>
                    </p:spPr>
                  </p:pic>
                </p:oleObj>
              </mc:Fallback>
            </mc:AlternateContent>
          </a:graphicData>
        </a:graphic>
      </p:graphicFrame>
      <p:graphicFrame>
        <p:nvGraphicFramePr>
          <p:cNvPr id="34823" name="Object 7">
            <a:extLst>
              <a:ext uri="{FF2B5EF4-FFF2-40B4-BE49-F238E27FC236}">
                <a16:creationId xmlns:a16="http://schemas.microsoft.com/office/drawing/2014/main" id="{D26A1F23-BE86-4E63-9F88-1B9CD7E4D176}"/>
              </a:ext>
            </a:extLst>
          </p:cNvPr>
          <p:cNvGraphicFramePr>
            <a:graphicFrameLocks noChangeAspect="1"/>
          </p:cNvGraphicFramePr>
          <p:nvPr/>
        </p:nvGraphicFramePr>
        <p:xfrm>
          <a:off x="7310438" y="3276601"/>
          <a:ext cx="3205162" cy="582613"/>
        </p:xfrm>
        <a:graphic>
          <a:graphicData uri="http://schemas.openxmlformats.org/presentationml/2006/ole">
            <mc:AlternateContent xmlns:mc="http://schemas.openxmlformats.org/markup-compatibility/2006">
              <mc:Choice xmlns:v="urn:schemas-microsoft-com:vml" Requires="v">
                <p:oleObj spid="_x0000_s149508" name="Equation" r:id="rId10" imgW="1257300" imgH="228600" progId="Equation.3">
                  <p:embed/>
                </p:oleObj>
              </mc:Choice>
              <mc:Fallback>
                <p:oleObj name="Equation" r:id="rId10" imgW="1257300" imgH="228600" progId="Equation.3">
                  <p:embed/>
                  <p:pic>
                    <p:nvPicPr>
                      <p:cNvPr id="34823" name="Object 7">
                        <a:extLst>
                          <a:ext uri="{FF2B5EF4-FFF2-40B4-BE49-F238E27FC236}">
                            <a16:creationId xmlns:a16="http://schemas.microsoft.com/office/drawing/2014/main" id="{D26A1F23-BE86-4E63-9F88-1B9CD7E4D1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0438" y="3276601"/>
                        <a:ext cx="320516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8">
            <a:extLst>
              <a:ext uri="{FF2B5EF4-FFF2-40B4-BE49-F238E27FC236}">
                <a16:creationId xmlns:a16="http://schemas.microsoft.com/office/drawing/2014/main" id="{31E51D45-8ABF-4C16-9DCE-645D380CE2C7}"/>
              </a:ext>
            </a:extLst>
          </p:cNvPr>
          <p:cNvGraphicFramePr>
            <a:graphicFrameLocks noChangeAspect="1"/>
          </p:cNvGraphicFramePr>
          <p:nvPr/>
        </p:nvGraphicFramePr>
        <p:xfrm>
          <a:off x="3733800" y="3863976"/>
          <a:ext cx="2774950" cy="555625"/>
        </p:xfrm>
        <a:graphic>
          <a:graphicData uri="http://schemas.openxmlformats.org/presentationml/2006/ole">
            <mc:AlternateContent xmlns:mc="http://schemas.openxmlformats.org/markup-compatibility/2006">
              <mc:Choice xmlns:v="urn:schemas-microsoft-com:vml" Requires="v">
                <p:oleObj spid="_x0000_s149509" name="Equation" r:id="rId12" imgW="1143000" imgH="228600" progId="Equation.3">
                  <p:embed/>
                </p:oleObj>
              </mc:Choice>
              <mc:Fallback>
                <p:oleObj name="Equation" r:id="rId12" imgW="1143000" imgH="228600" progId="Equation.3">
                  <p:embed/>
                  <p:pic>
                    <p:nvPicPr>
                      <p:cNvPr id="34824" name="Object 8">
                        <a:extLst>
                          <a:ext uri="{FF2B5EF4-FFF2-40B4-BE49-F238E27FC236}">
                            <a16:creationId xmlns:a16="http://schemas.microsoft.com/office/drawing/2014/main" id="{31E51D45-8ABF-4C16-9DCE-645D380CE2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3863976"/>
                        <a:ext cx="277495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5" name="Object 9">
            <a:extLst>
              <a:ext uri="{FF2B5EF4-FFF2-40B4-BE49-F238E27FC236}">
                <a16:creationId xmlns:a16="http://schemas.microsoft.com/office/drawing/2014/main" id="{E2BE36BC-C7B6-47EE-BCAD-619A661BE5E0}"/>
              </a:ext>
            </a:extLst>
          </p:cNvPr>
          <p:cNvGraphicFramePr>
            <a:graphicFrameLocks noChangeAspect="1"/>
          </p:cNvGraphicFramePr>
          <p:nvPr/>
        </p:nvGraphicFramePr>
        <p:xfrm>
          <a:off x="5562600" y="4495801"/>
          <a:ext cx="2209800" cy="498475"/>
        </p:xfrm>
        <a:graphic>
          <a:graphicData uri="http://schemas.openxmlformats.org/presentationml/2006/ole">
            <mc:AlternateContent xmlns:mc="http://schemas.openxmlformats.org/markup-compatibility/2006">
              <mc:Choice xmlns:v="urn:schemas-microsoft-com:vml" Requires="v">
                <p:oleObj spid="_x0000_s149510" name="Equation" r:id="rId14" imgW="901309" imgH="203112" progId="Equation.3">
                  <p:embed/>
                </p:oleObj>
              </mc:Choice>
              <mc:Fallback>
                <p:oleObj name="Equation" r:id="rId14" imgW="901309" imgH="203112" progId="Equation.3">
                  <p:embed/>
                  <p:pic>
                    <p:nvPicPr>
                      <p:cNvPr id="34825" name="Object 9">
                        <a:extLst>
                          <a:ext uri="{FF2B5EF4-FFF2-40B4-BE49-F238E27FC236}">
                            <a16:creationId xmlns:a16="http://schemas.microsoft.com/office/drawing/2014/main" id="{E2BE36BC-C7B6-47EE-BCAD-619A661BE5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62600" y="4495801"/>
                        <a:ext cx="22098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a:extLst>
              <a:ext uri="{FF2B5EF4-FFF2-40B4-BE49-F238E27FC236}">
                <a16:creationId xmlns:a16="http://schemas.microsoft.com/office/drawing/2014/main" id="{B5F66FF8-C0AF-4460-BE0E-5F5E89F62BD3}"/>
              </a:ext>
            </a:extLst>
          </p:cNvPr>
          <p:cNvGraphicFramePr>
            <a:graphicFrameLocks noChangeAspect="1"/>
          </p:cNvGraphicFramePr>
          <p:nvPr/>
        </p:nvGraphicFramePr>
        <p:xfrm>
          <a:off x="4724401" y="5576888"/>
          <a:ext cx="2525713" cy="519112"/>
        </p:xfrm>
        <a:graphic>
          <a:graphicData uri="http://schemas.openxmlformats.org/presentationml/2006/ole">
            <mc:AlternateContent xmlns:mc="http://schemas.openxmlformats.org/markup-compatibility/2006">
              <mc:Choice xmlns:v="urn:schemas-microsoft-com:vml" Requires="v">
                <p:oleObj spid="_x0000_s149511" name="Equation" r:id="rId16" imgW="990170" imgH="203112" progId="Equation.3">
                  <p:embed/>
                </p:oleObj>
              </mc:Choice>
              <mc:Fallback>
                <p:oleObj name="Equation" r:id="rId16" imgW="990170" imgH="203112" progId="Equation.3">
                  <p:embed/>
                  <p:pic>
                    <p:nvPicPr>
                      <p:cNvPr id="34826" name="Object 10">
                        <a:extLst>
                          <a:ext uri="{FF2B5EF4-FFF2-40B4-BE49-F238E27FC236}">
                            <a16:creationId xmlns:a16="http://schemas.microsoft.com/office/drawing/2014/main" id="{B5F66FF8-C0AF-4460-BE0E-5F5E89F62B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24401" y="5576888"/>
                        <a:ext cx="252571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31AF657E-3408-4CB3-A971-67FBDA4899E0}"/>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885014D6-3C3F-429C-9AE0-A0F43A7A5818}"/>
              </a:ext>
            </a:extLst>
          </p:cNvPr>
          <p:cNvSpPr>
            <a:spLocks noGrp="1"/>
          </p:cNvSpPr>
          <p:nvPr>
            <p:ph type="sldNum" sz="quarter" idx="12"/>
          </p:nvPr>
        </p:nvSpPr>
        <p:spPr/>
        <p:txBody>
          <a:bodyPr/>
          <a:lstStyle/>
          <a:p>
            <a:fld id="{F77949E5-1BAD-489A-B609-56188B994930}" type="slidenum">
              <a:rPr lang="en-US" altLang="en-US" smtClean="0"/>
              <a:pPr/>
              <a:t>77</a:t>
            </a:fld>
            <a:endParaRPr lang="en-US" altLang="en-US"/>
          </a:p>
        </p:txBody>
      </p:sp>
      <p:pic>
        <p:nvPicPr>
          <p:cNvPr id="13" name="Picture 12" descr="A drawing of a face&#10;&#10;Description automatically generated">
            <a:extLst>
              <a:ext uri="{FF2B5EF4-FFF2-40B4-BE49-F238E27FC236}">
                <a16:creationId xmlns:a16="http://schemas.microsoft.com/office/drawing/2014/main" id="{47F65849-3941-4DA0-85FF-775CD7660AD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699284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BB50198-2F86-4EB8-B332-598F33156F15}"/>
              </a:ext>
            </a:extLst>
          </p:cNvPr>
          <p:cNvSpPr>
            <a:spLocks noGrp="1" noChangeArrowheads="1"/>
          </p:cNvSpPr>
          <p:nvPr>
            <p:ph type="title"/>
          </p:nvPr>
        </p:nvSpPr>
        <p:spPr/>
        <p:txBody>
          <a:bodyPr/>
          <a:lstStyle/>
          <a:p>
            <a:pPr eaLnBrk="1" hangingPunct="1"/>
            <a:r>
              <a:rPr lang="en-US" altLang="en-US"/>
              <a:t>Master Method (cont)</a:t>
            </a:r>
          </a:p>
        </p:txBody>
      </p:sp>
      <p:sp>
        <p:nvSpPr>
          <p:cNvPr id="35843" name="Rectangle 3">
            <a:extLst>
              <a:ext uri="{FF2B5EF4-FFF2-40B4-BE49-F238E27FC236}">
                <a16:creationId xmlns:a16="http://schemas.microsoft.com/office/drawing/2014/main" id="{D32CFA9D-FE5E-429E-B2E2-3B1AC01DFE89}"/>
              </a:ext>
            </a:extLst>
          </p:cNvPr>
          <p:cNvSpPr>
            <a:spLocks noGrp="1" noChangeArrowheads="1"/>
          </p:cNvSpPr>
          <p:nvPr>
            <p:ph type="body" idx="1"/>
          </p:nvPr>
        </p:nvSpPr>
        <p:spPr/>
        <p:txBody>
          <a:bodyPr/>
          <a:lstStyle/>
          <a:p>
            <a:pPr eaLnBrk="1" hangingPunct="1">
              <a:lnSpc>
                <a:spcPct val="120000"/>
              </a:lnSpc>
            </a:pPr>
            <a:r>
              <a:rPr lang="en-US" altLang="en-US"/>
              <a:t>Which is larger, f(n) or           ? </a:t>
            </a:r>
          </a:p>
          <a:p>
            <a:pPr eaLnBrk="1" hangingPunct="1">
              <a:lnSpc>
                <a:spcPct val="120000"/>
              </a:lnSpc>
            </a:pPr>
            <a:r>
              <a:rPr lang="en-US" altLang="en-US"/>
              <a:t>By a factor of       or polynomially larger... </a:t>
            </a:r>
          </a:p>
        </p:txBody>
      </p:sp>
      <p:graphicFrame>
        <p:nvGraphicFramePr>
          <p:cNvPr id="35844" name="Object 4">
            <a:extLst>
              <a:ext uri="{FF2B5EF4-FFF2-40B4-BE49-F238E27FC236}">
                <a16:creationId xmlns:a16="http://schemas.microsoft.com/office/drawing/2014/main" id="{2A829629-086C-4ADC-9273-395E77D437FE}"/>
              </a:ext>
            </a:extLst>
          </p:cNvPr>
          <p:cNvGraphicFramePr>
            <a:graphicFrameLocks noChangeAspect="1"/>
          </p:cNvGraphicFramePr>
          <p:nvPr/>
        </p:nvGraphicFramePr>
        <p:xfrm>
          <a:off x="7239000" y="1981201"/>
          <a:ext cx="1143000" cy="652463"/>
        </p:xfrm>
        <a:graphic>
          <a:graphicData uri="http://schemas.openxmlformats.org/presentationml/2006/ole">
            <mc:AlternateContent xmlns:mc="http://schemas.openxmlformats.org/markup-compatibility/2006">
              <mc:Choice xmlns:v="urn:schemas-microsoft-com:vml" Requires="v">
                <p:oleObj spid="_x0000_s151553" name="Equation" r:id="rId4" imgW="355292" imgH="203024" progId="Equation.3">
                  <p:embed/>
                </p:oleObj>
              </mc:Choice>
              <mc:Fallback>
                <p:oleObj name="Equation" r:id="rId4" imgW="355292" imgH="203024" progId="Equation.3">
                  <p:embed/>
                  <p:pic>
                    <p:nvPicPr>
                      <p:cNvPr id="35844" name="Object 4">
                        <a:extLst>
                          <a:ext uri="{FF2B5EF4-FFF2-40B4-BE49-F238E27FC236}">
                            <a16:creationId xmlns:a16="http://schemas.microsoft.com/office/drawing/2014/main" id="{2A829629-086C-4ADC-9273-395E77D43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981201"/>
                        <a:ext cx="1143000"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5" name="Object 5">
            <a:extLst>
              <a:ext uri="{FF2B5EF4-FFF2-40B4-BE49-F238E27FC236}">
                <a16:creationId xmlns:a16="http://schemas.microsoft.com/office/drawing/2014/main" id="{639396B8-0D32-4BEB-9322-86336A88CC41}"/>
              </a:ext>
            </a:extLst>
          </p:cNvPr>
          <p:cNvGraphicFramePr>
            <a:graphicFrameLocks noChangeAspect="1"/>
          </p:cNvGraphicFramePr>
          <p:nvPr/>
        </p:nvGraphicFramePr>
        <p:xfrm>
          <a:off x="5702300" y="2590800"/>
          <a:ext cx="622300" cy="711200"/>
        </p:xfrm>
        <a:graphic>
          <a:graphicData uri="http://schemas.openxmlformats.org/presentationml/2006/ole">
            <mc:AlternateContent xmlns:mc="http://schemas.openxmlformats.org/markup-compatibility/2006">
              <mc:Choice xmlns:v="urn:schemas-microsoft-com:vml" Requires="v">
                <p:oleObj spid="_x0000_s151554" name="Equation" r:id="rId6" imgW="177569" imgH="202936" progId="Equation.3">
                  <p:embed/>
                </p:oleObj>
              </mc:Choice>
              <mc:Fallback>
                <p:oleObj name="Equation" r:id="rId6" imgW="177569" imgH="202936" progId="Equation.3">
                  <p:embed/>
                  <p:pic>
                    <p:nvPicPr>
                      <p:cNvPr id="35845" name="Object 5">
                        <a:extLst>
                          <a:ext uri="{FF2B5EF4-FFF2-40B4-BE49-F238E27FC236}">
                            <a16:creationId xmlns:a16="http://schemas.microsoft.com/office/drawing/2014/main" id="{639396B8-0D32-4BEB-9322-86336A88CC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2300" y="2590800"/>
                        <a:ext cx="6223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AA2114A3-0998-4A15-AC39-5851E6E79247}"/>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5073B5C2-853C-4A4B-941A-004A4BDC2C81}"/>
              </a:ext>
            </a:extLst>
          </p:cNvPr>
          <p:cNvSpPr>
            <a:spLocks noGrp="1"/>
          </p:cNvSpPr>
          <p:nvPr>
            <p:ph type="sldNum" sz="quarter" idx="12"/>
          </p:nvPr>
        </p:nvSpPr>
        <p:spPr/>
        <p:txBody>
          <a:bodyPr/>
          <a:lstStyle/>
          <a:p>
            <a:fld id="{F77949E5-1BAD-489A-B609-56188B994930}" type="slidenum">
              <a:rPr lang="en-US" altLang="en-US" smtClean="0"/>
              <a:pPr/>
              <a:t>78</a:t>
            </a:fld>
            <a:endParaRPr lang="en-US" altLang="en-US"/>
          </a:p>
        </p:txBody>
      </p:sp>
      <p:pic>
        <p:nvPicPr>
          <p:cNvPr id="8" name="Picture 7" descr="A drawing of a face&#10;&#10;Description automatically generated">
            <a:extLst>
              <a:ext uri="{FF2B5EF4-FFF2-40B4-BE49-F238E27FC236}">
                <a16:creationId xmlns:a16="http://schemas.microsoft.com/office/drawing/2014/main" id="{C39EFAC8-C4B6-492B-BF5E-6B29212DAD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415009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1B2CBBA-FB21-453A-842E-A387D9E434CC}"/>
              </a:ext>
            </a:extLst>
          </p:cNvPr>
          <p:cNvSpPr>
            <a:spLocks noGrp="1" noChangeArrowheads="1"/>
          </p:cNvSpPr>
          <p:nvPr>
            <p:ph type="title"/>
          </p:nvPr>
        </p:nvSpPr>
        <p:spPr/>
        <p:txBody>
          <a:bodyPr/>
          <a:lstStyle/>
          <a:p>
            <a:pPr eaLnBrk="1" hangingPunct="1"/>
            <a:r>
              <a:rPr lang="en-US" altLang="en-US"/>
              <a:t>Master Method (cont)</a:t>
            </a:r>
          </a:p>
        </p:txBody>
      </p:sp>
      <p:sp>
        <p:nvSpPr>
          <p:cNvPr id="36867" name="Rectangle 3">
            <a:extLst>
              <a:ext uri="{FF2B5EF4-FFF2-40B4-BE49-F238E27FC236}">
                <a16:creationId xmlns:a16="http://schemas.microsoft.com/office/drawing/2014/main" id="{9115E9CA-6525-4CEC-8F44-583AF89C96C3}"/>
              </a:ext>
            </a:extLst>
          </p:cNvPr>
          <p:cNvSpPr>
            <a:spLocks noGrp="1" noChangeArrowheads="1"/>
          </p:cNvSpPr>
          <p:nvPr>
            <p:ph type="body" idx="1"/>
          </p:nvPr>
        </p:nvSpPr>
        <p:spPr/>
        <p:txBody>
          <a:bodyPr/>
          <a:lstStyle/>
          <a:p>
            <a:pPr eaLnBrk="1" hangingPunct="1"/>
            <a:r>
              <a:rPr lang="en-US" altLang="en-US"/>
              <a:t>Example:</a:t>
            </a:r>
          </a:p>
        </p:txBody>
      </p:sp>
      <p:graphicFrame>
        <p:nvGraphicFramePr>
          <p:cNvPr id="36868" name="Object 4">
            <a:extLst>
              <a:ext uri="{FF2B5EF4-FFF2-40B4-BE49-F238E27FC236}">
                <a16:creationId xmlns:a16="http://schemas.microsoft.com/office/drawing/2014/main" id="{131FACE5-EF24-488A-AFE9-904EC0B79550}"/>
              </a:ext>
            </a:extLst>
          </p:cNvPr>
          <p:cNvGraphicFramePr>
            <a:graphicFrameLocks noChangeAspect="1"/>
          </p:cNvGraphicFramePr>
          <p:nvPr/>
        </p:nvGraphicFramePr>
        <p:xfrm>
          <a:off x="3128964" y="2606675"/>
          <a:ext cx="4791075" cy="3562350"/>
        </p:xfrm>
        <a:graphic>
          <a:graphicData uri="http://schemas.openxmlformats.org/presentationml/2006/ole">
            <mc:AlternateContent xmlns:mc="http://schemas.openxmlformats.org/markup-compatibility/2006">
              <mc:Choice xmlns:v="urn:schemas-microsoft-com:vml" Requires="v">
                <p:oleObj spid="_x0000_s153601" name="Equation" r:id="rId4" imgW="1536700" imgH="1143000" progId="Equation.3">
                  <p:embed/>
                </p:oleObj>
              </mc:Choice>
              <mc:Fallback>
                <p:oleObj name="Equation" r:id="rId4" imgW="1536700" imgH="1143000" progId="Equation.3">
                  <p:embed/>
                  <p:pic>
                    <p:nvPicPr>
                      <p:cNvPr id="36868" name="Object 4">
                        <a:extLst>
                          <a:ext uri="{FF2B5EF4-FFF2-40B4-BE49-F238E27FC236}">
                            <a16:creationId xmlns:a16="http://schemas.microsoft.com/office/drawing/2014/main" id="{131FACE5-EF24-488A-AFE9-904EC0B79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8964" y="2606675"/>
                        <a:ext cx="4791075" cy="356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9" name="AutoShape 5">
            <a:extLst>
              <a:ext uri="{FF2B5EF4-FFF2-40B4-BE49-F238E27FC236}">
                <a16:creationId xmlns:a16="http://schemas.microsoft.com/office/drawing/2014/main" id="{060C843E-B957-415A-87E5-2B260506EEF7}"/>
              </a:ext>
            </a:extLst>
          </p:cNvPr>
          <p:cNvSpPr>
            <a:spLocks noChangeArrowheads="1"/>
          </p:cNvSpPr>
          <p:nvPr/>
        </p:nvSpPr>
        <p:spPr bwMode="auto">
          <a:xfrm>
            <a:off x="8686800" y="2971800"/>
            <a:ext cx="1295400" cy="1066800"/>
          </a:xfrm>
          <a:prstGeom prst="wedgeRoundRectCallout">
            <a:avLst>
              <a:gd name="adj1" fmla="val -169116"/>
              <a:gd name="adj2" fmla="val 121727"/>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200"/>
              <a:t>Case 2</a:t>
            </a:r>
          </a:p>
        </p:txBody>
      </p:sp>
      <p:sp>
        <p:nvSpPr>
          <p:cNvPr id="36870" name="AutoShape 6">
            <a:extLst>
              <a:ext uri="{FF2B5EF4-FFF2-40B4-BE49-F238E27FC236}">
                <a16:creationId xmlns:a16="http://schemas.microsoft.com/office/drawing/2014/main" id="{2019BD6E-E9B5-4A78-AC1F-F9EEDAF66958}"/>
              </a:ext>
            </a:extLst>
          </p:cNvPr>
          <p:cNvSpPr>
            <a:spLocks/>
          </p:cNvSpPr>
          <p:nvPr/>
        </p:nvSpPr>
        <p:spPr bwMode="auto">
          <a:xfrm>
            <a:off x="6781800" y="4114800"/>
            <a:ext cx="228600" cy="1371600"/>
          </a:xfrm>
          <a:prstGeom prst="rightBrace">
            <a:avLst>
              <a:gd name="adj1" fmla="val 50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5E955917-C236-4ED0-B994-77D4215379F2}"/>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C3F085E1-8101-4103-81A2-16764851902D}"/>
              </a:ext>
            </a:extLst>
          </p:cNvPr>
          <p:cNvSpPr>
            <a:spLocks noGrp="1"/>
          </p:cNvSpPr>
          <p:nvPr>
            <p:ph type="sldNum" sz="quarter" idx="12"/>
          </p:nvPr>
        </p:nvSpPr>
        <p:spPr/>
        <p:txBody>
          <a:bodyPr/>
          <a:lstStyle/>
          <a:p>
            <a:fld id="{F77949E5-1BAD-489A-B609-56188B994930}" type="slidenum">
              <a:rPr lang="en-US" altLang="en-US" smtClean="0"/>
              <a:pPr/>
              <a:t>79</a:t>
            </a:fld>
            <a:endParaRPr lang="en-US" altLang="en-US"/>
          </a:p>
        </p:txBody>
      </p:sp>
      <p:pic>
        <p:nvPicPr>
          <p:cNvPr id="9" name="Picture 8" descr="A drawing of a face&#10;&#10;Description automatically generated">
            <a:extLst>
              <a:ext uri="{FF2B5EF4-FFF2-40B4-BE49-F238E27FC236}">
                <a16:creationId xmlns:a16="http://schemas.microsoft.com/office/drawing/2014/main" id="{6307A859-44C3-4033-8A42-F3DDB3A802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8301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2900"/>
            <a:ext cx="10972800" cy="1143000"/>
          </a:xfrm>
        </p:spPr>
        <p:txBody>
          <a:bodyPr/>
          <a:lstStyle/>
          <a:p>
            <a:r>
              <a:rPr lang="en-US"/>
              <a:t>Types of Data Structures</a:t>
            </a:r>
            <a:endParaRPr lang="en-IN"/>
          </a:p>
        </p:txBody>
      </p:sp>
      <p:sp>
        <p:nvSpPr>
          <p:cNvPr id="4" name="Rounded Rectangle 3"/>
          <p:cNvSpPr/>
          <p:nvPr/>
        </p:nvSpPr>
        <p:spPr>
          <a:xfrm>
            <a:off x="4000485" y="1643050"/>
            <a:ext cx="342902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 Structure</a:t>
            </a:r>
            <a:endParaRPr lang="en-IN" sz="2800"/>
          </a:p>
        </p:txBody>
      </p:sp>
      <p:sp>
        <p:nvSpPr>
          <p:cNvPr id="5" name="Rounded Rectangle 4"/>
          <p:cNvSpPr/>
          <p:nvPr/>
        </p:nvSpPr>
        <p:spPr>
          <a:xfrm>
            <a:off x="3047979" y="3357562"/>
            <a:ext cx="2571768"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C00000"/>
                </a:solidFill>
              </a:rPr>
              <a:t>Linear</a:t>
            </a:r>
            <a:endParaRPr lang="en-IN" sz="3200">
              <a:solidFill>
                <a:srgbClr val="C00000"/>
              </a:solidFill>
            </a:endParaRPr>
          </a:p>
        </p:txBody>
      </p:sp>
      <p:sp>
        <p:nvSpPr>
          <p:cNvPr id="6" name="Rounded Rectangle 5"/>
          <p:cNvSpPr/>
          <p:nvPr/>
        </p:nvSpPr>
        <p:spPr>
          <a:xfrm>
            <a:off x="6572253" y="3357562"/>
            <a:ext cx="3143272"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Non-Linear</a:t>
            </a:r>
            <a:endParaRPr lang="en-IN" sz="2800">
              <a:solidFill>
                <a:srgbClr val="C00000"/>
              </a:solidFill>
            </a:endParaRPr>
          </a:p>
        </p:txBody>
      </p:sp>
      <p:cxnSp>
        <p:nvCxnSpPr>
          <p:cNvPr id="8" name="Straight Arrow Connector 7"/>
          <p:cNvCxnSpPr>
            <a:stCxn id="4" idx="2"/>
          </p:cNvCxnSpPr>
          <p:nvPr/>
        </p:nvCxnSpPr>
        <p:spPr>
          <a:xfrm rot="5400000">
            <a:off x="4743437" y="2386002"/>
            <a:ext cx="800112" cy="1143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p:cNvCxnSpPr>
          <p:nvPr/>
        </p:nvCxnSpPr>
        <p:spPr>
          <a:xfrm rot="16200000" flipH="1">
            <a:off x="6160291" y="2112156"/>
            <a:ext cx="728676" cy="1619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1726" y="5401592"/>
            <a:ext cx="1285929" cy="1384995"/>
          </a:xfrm>
          <a:prstGeom prst="rect">
            <a:avLst/>
          </a:prstGeom>
          <a:noFill/>
        </p:spPr>
        <p:txBody>
          <a:bodyPr wrap="none" rtlCol="0">
            <a:spAutoFit/>
          </a:bodyPr>
          <a:lstStyle/>
          <a:p>
            <a:pPr>
              <a:buFont typeface="Arial" pitchFamily="34" charset="0"/>
              <a:buChar char="•"/>
            </a:pPr>
            <a:r>
              <a:rPr lang="en-US" sz="2800"/>
              <a:t>Lists</a:t>
            </a:r>
          </a:p>
          <a:p>
            <a:pPr>
              <a:buFont typeface="Arial" pitchFamily="34" charset="0"/>
              <a:buChar char="•"/>
            </a:pPr>
            <a:r>
              <a:rPr lang="en-US" sz="2800"/>
              <a:t>Stack</a:t>
            </a:r>
          </a:p>
          <a:p>
            <a:pPr>
              <a:buFont typeface="Arial" pitchFamily="34" charset="0"/>
              <a:buChar char="•"/>
            </a:pPr>
            <a:r>
              <a:rPr lang="en-US" sz="2800"/>
              <a:t>Queue</a:t>
            </a:r>
            <a:endParaRPr lang="en-IN" sz="2800"/>
          </a:p>
        </p:txBody>
      </p:sp>
      <p:sp>
        <p:nvSpPr>
          <p:cNvPr id="13" name="TextBox 12"/>
          <p:cNvSpPr txBox="1"/>
          <p:nvPr/>
        </p:nvSpPr>
        <p:spPr>
          <a:xfrm>
            <a:off x="7429510" y="5643579"/>
            <a:ext cx="1284967" cy="954107"/>
          </a:xfrm>
          <a:prstGeom prst="rect">
            <a:avLst/>
          </a:prstGeom>
          <a:noFill/>
        </p:spPr>
        <p:txBody>
          <a:bodyPr wrap="none" rtlCol="0">
            <a:spAutoFit/>
          </a:bodyPr>
          <a:lstStyle/>
          <a:p>
            <a:pPr>
              <a:buFont typeface="Arial" pitchFamily="34" charset="0"/>
              <a:buChar char="•"/>
            </a:pPr>
            <a:r>
              <a:rPr lang="en-US" sz="2800"/>
              <a:t> Tree</a:t>
            </a:r>
          </a:p>
          <a:p>
            <a:pPr>
              <a:buFont typeface="Arial" pitchFamily="34" charset="0"/>
              <a:buChar char="•"/>
            </a:pPr>
            <a:r>
              <a:rPr lang="en-US" sz="2800"/>
              <a:t> Graph</a:t>
            </a:r>
          </a:p>
        </p:txBody>
      </p:sp>
      <p:graphicFrame>
        <p:nvGraphicFramePr>
          <p:cNvPr id="14" name="Table 13"/>
          <p:cNvGraphicFramePr>
            <a:graphicFrameLocks noGrp="1"/>
          </p:cNvGraphicFramePr>
          <p:nvPr/>
        </p:nvGraphicFramePr>
        <p:xfrm>
          <a:off x="2571725" y="4643446"/>
          <a:ext cx="3619530" cy="365760"/>
        </p:xfrm>
        <a:graphic>
          <a:graphicData uri="http://schemas.openxmlformats.org/drawingml/2006/table">
            <a:tbl>
              <a:tblPr firstRow="1" bandRow="1">
                <a:tableStyleId>{5C22544A-7EE6-4342-B048-85BDC9FD1C3A}</a:tableStyleId>
              </a:tblPr>
              <a:tblGrid>
                <a:gridCol w="603255">
                  <a:extLst>
                    <a:ext uri="{9D8B030D-6E8A-4147-A177-3AD203B41FA5}">
                      <a16:colId xmlns:a16="http://schemas.microsoft.com/office/drawing/2014/main" val="20000"/>
                    </a:ext>
                  </a:extLst>
                </a:gridCol>
                <a:gridCol w="603255">
                  <a:extLst>
                    <a:ext uri="{9D8B030D-6E8A-4147-A177-3AD203B41FA5}">
                      <a16:colId xmlns:a16="http://schemas.microsoft.com/office/drawing/2014/main" val="20001"/>
                    </a:ext>
                  </a:extLst>
                </a:gridCol>
                <a:gridCol w="603255">
                  <a:extLst>
                    <a:ext uri="{9D8B030D-6E8A-4147-A177-3AD203B41FA5}">
                      <a16:colId xmlns:a16="http://schemas.microsoft.com/office/drawing/2014/main" val="20002"/>
                    </a:ext>
                  </a:extLst>
                </a:gridCol>
                <a:gridCol w="603255">
                  <a:extLst>
                    <a:ext uri="{9D8B030D-6E8A-4147-A177-3AD203B41FA5}">
                      <a16:colId xmlns:a16="http://schemas.microsoft.com/office/drawing/2014/main" val="20003"/>
                    </a:ext>
                  </a:extLst>
                </a:gridCol>
                <a:gridCol w="603255">
                  <a:extLst>
                    <a:ext uri="{9D8B030D-6E8A-4147-A177-3AD203B41FA5}">
                      <a16:colId xmlns:a16="http://schemas.microsoft.com/office/drawing/2014/main" val="20004"/>
                    </a:ext>
                  </a:extLst>
                </a:gridCol>
                <a:gridCol w="603255">
                  <a:extLst>
                    <a:ext uri="{9D8B030D-6E8A-4147-A177-3AD203B41FA5}">
                      <a16:colId xmlns:a16="http://schemas.microsoft.com/office/drawing/2014/main" val="20005"/>
                    </a:ext>
                  </a:extLst>
                </a:gridCol>
              </a:tblGrid>
              <a:tr h="294322">
                <a:tc>
                  <a:txBody>
                    <a:bodyPr/>
                    <a:lstStyle/>
                    <a:p>
                      <a:r>
                        <a:rPr lang="en-US"/>
                        <a:t>10</a:t>
                      </a:r>
                      <a:endParaRPr lang="en-IN"/>
                    </a:p>
                  </a:txBody>
                  <a:tcPr marL="121920" marR="121920"/>
                </a:tc>
                <a:tc>
                  <a:txBody>
                    <a:bodyPr/>
                    <a:lstStyle/>
                    <a:p>
                      <a:r>
                        <a:rPr lang="en-US"/>
                        <a:t>20</a:t>
                      </a:r>
                      <a:endParaRPr lang="en-IN"/>
                    </a:p>
                  </a:txBody>
                  <a:tcPr marL="121920" marR="121920"/>
                </a:tc>
                <a:tc>
                  <a:txBody>
                    <a:bodyPr/>
                    <a:lstStyle/>
                    <a:p>
                      <a:r>
                        <a:rPr lang="en-US"/>
                        <a:t>5</a:t>
                      </a:r>
                      <a:endParaRPr lang="en-IN"/>
                    </a:p>
                  </a:txBody>
                  <a:tcPr marL="121920" marR="121920"/>
                </a:tc>
                <a:tc>
                  <a:txBody>
                    <a:bodyPr/>
                    <a:lstStyle/>
                    <a:p>
                      <a:r>
                        <a:rPr lang="en-US"/>
                        <a:t>23</a:t>
                      </a:r>
                      <a:endParaRPr lang="en-IN"/>
                    </a:p>
                  </a:txBody>
                  <a:tcPr marL="121920" marR="121920"/>
                </a:tc>
                <a:tc>
                  <a:txBody>
                    <a:bodyPr/>
                    <a:lstStyle/>
                    <a:p>
                      <a:r>
                        <a:rPr lang="en-US"/>
                        <a:t>0</a:t>
                      </a:r>
                      <a:endParaRPr lang="en-IN"/>
                    </a:p>
                  </a:txBody>
                  <a:tcPr marL="121920" marR="121920"/>
                </a:tc>
                <a:tc>
                  <a:txBody>
                    <a:bodyPr/>
                    <a:lstStyle/>
                    <a:p>
                      <a:r>
                        <a:rPr lang="en-US"/>
                        <a:t>15</a:t>
                      </a:r>
                      <a:endParaRPr lang="en-IN"/>
                    </a:p>
                  </a:txBody>
                  <a:tcPr marL="121920" marR="121920"/>
                </a:tc>
                <a:extLst>
                  <a:ext uri="{0D108BD9-81ED-4DB2-BD59-A6C34878D82A}">
                    <a16:rowId xmlns:a16="http://schemas.microsoft.com/office/drawing/2014/main" val="10000"/>
                  </a:ext>
                </a:extLst>
              </a:tr>
            </a:tbl>
          </a:graphicData>
        </a:graphic>
      </p:graphicFrame>
      <p:sp>
        <p:nvSpPr>
          <p:cNvPr id="15" name="TextBox 14"/>
          <p:cNvSpPr txBox="1"/>
          <p:nvPr/>
        </p:nvSpPr>
        <p:spPr>
          <a:xfrm>
            <a:off x="285710" y="4357694"/>
            <a:ext cx="1436547" cy="923330"/>
          </a:xfrm>
          <a:prstGeom prst="rect">
            <a:avLst/>
          </a:prstGeom>
          <a:noFill/>
          <a:ln cmpd="dbl">
            <a:solidFill>
              <a:schemeClr val="tx1"/>
            </a:solidFill>
          </a:ln>
        </p:spPr>
        <p:txBody>
          <a:bodyPr wrap="none" rtlCol="0">
            <a:spAutoFit/>
          </a:bodyPr>
          <a:lstStyle/>
          <a:p>
            <a:r>
              <a:rPr lang="en-US"/>
              <a:t>Relationship</a:t>
            </a:r>
          </a:p>
          <a:p>
            <a:r>
              <a:rPr lang="en-US"/>
              <a:t>Between the </a:t>
            </a:r>
          </a:p>
          <a:p>
            <a:r>
              <a:rPr lang="en-US"/>
              <a:t>data</a:t>
            </a:r>
            <a:endParaRPr lang="en-IN"/>
          </a:p>
        </p:txBody>
      </p:sp>
      <p:sp>
        <p:nvSpPr>
          <p:cNvPr id="16" name="Oval 15"/>
          <p:cNvSpPr/>
          <p:nvPr/>
        </p:nvSpPr>
        <p:spPr>
          <a:xfrm>
            <a:off x="7143758" y="4357694"/>
            <a:ext cx="2571767"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Automobile</a:t>
            </a:r>
            <a:endParaRPr lang="en-IN"/>
          </a:p>
        </p:txBody>
      </p:sp>
      <p:sp>
        <p:nvSpPr>
          <p:cNvPr id="21" name="Oval 20"/>
          <p:cNvSpPr/>
          <p:nvPr/>
        </p:nvSpPr>
        <p:spPr>
          <a:xfrm>
            <a:off x="7143757" y="5072074"/>
            <a:ext cx="1285884"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Car</a:t>
            </a:r>
            <a:endParaRPr lang="en-IN"/>
          </a:p>
        </p:txBody>
      </p:sp>
      <p:sp>
        <p:nvSpPr>
          <p:cNvPr id="22" name="Oval 21"/>
          <p:cNvSpPr/>
          <p:nvPr/>
        </p:nvSpPr>
        <p:spPr>
          <a:xfrm>
            <a:off x="8592277" y="5102429"/>
            <a:ext cx="1123248"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Bus</a:t>
            </a:r>
          </a:p>
        </p:txBody>
      </p:sp>
      <p:cxnSp>
        <p:nvCxnSpPr>
          <p:cNvPr id="24" name="Straight Arrow Connector 23"/>
          <p:cNvCxnSpPr>
            <a:stCxn id="16" idx="4"/>
            <a:endCxn id="22" idx="1"/>
          </p:cNvCxnSpPr>
          <p:nvPr/>
        </p:nvCxnSpPr>
        <p:spPr>
          <a:xfrm>
            <a:off x="8429642" y="4714884"/>
            <a:ext cx="327132" cy="439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4"/>
            <a:endCxn id="21" idx="0"/>
          </p:cNvCxnSpPr>
          <p:nvPr/>
        </p:nvCxnSpPr>
        <p:spPr>
          <a:xfrm flipH="1">
            <a:off x="7786699" y="4714884"/>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810777" y="4500571"/>
            <a:ext cx="1513107" cy="646331"/>
          </a:xfrm>
          <a:prstGeom prst="rect">
            <a:avLst/>
          </a:prstGeom>
          <a:noFill/>
          <a:ln cmpd="dbl">
            <a:solidFill>
              <a:schemeClr val="tx1"/>
            </a:solidFill>
          </a:ln>
        </p:spPr>
        <p:txBody>
          <a:bodyPr wrap="none" rtlCol="0">
            <a:spAutoFit/>
          </a:bodyPr>
          <a:lstStyle/>
          <a:p>
            <a:r>
              <a:rPr lang="en-US"/>
              <a:t>Hierarchical – </a:t>
            </a:r>
          </a:p>
          <a:p>
            <a:r>
              <a:rPr lang="en-US"/>
              <a:t> Parent Child </a:t>
            </a:r>
            <a:endParaRPr lang="en-IN"/>
          </a:p>
        </p:txBody>
      </p:sp>
      <p:sp>
        <p:nvSpPr>
          <p:cNvPr id="36" name="TextBox 35"/>
          <p:cNvSpPr txBox="1"/>
          <p:nvPr/>
        </p:nvSpPr>
        <p:spPr>
          <a:xfrm>
            <a:off x="7620011" y="1142985"/>
            <a:ext cx="4571989" cy="2031325"/>
          </a:xfrm>
          <a:prstGeom prst="rect">
            <a:avLst/>
          </a:prstGeom>
          <a:noFill/>
          <a:ln>
            <a:solidFill>
              <a:schemeClr val="tx1"/>
            </a:solidFill>
          </a:ln>
        </p:spPr>
        <p:txBody>
          <a:bodyPr wrap="square" rtlCol="0">
            <a:spAutoFit/>
          </a:bodyPr>
          <a:lstStyle/>
          <a:p>
            <a:r>
              <a:rPr lang="en-US" b="1">
                <a:solidFill>
                  <a:srgbClr val="C00000"/>
                </a:solidFill>
              </a:rPr>
              <a:t>{  Attributes :</a:t>
            </a:r>
          </a:p>
          <a:p>
            <a:r>
              <a:rPr lang="en-US"/>
              <a:t>   Set of elements of certain Size</a:t>
            </a:r>
          </a:p>
          <a:p>
            <a:r>
              <a:rPr lang="en-US" b="1">
                <a:solidFill>
                  <a:srgbClr val="C00000"/>
                </a:solidFill>
              </a:rPr>
              <a:t>   Functions: </a:t>
            </a:r>
          </a:p>
          <a:p>
            <a:pPr>
              <a:buFont typeface="Wingdings" pitchFamily="2" charset="2"/>
              <a:buChar char="Ø"/>
            </a:pPr>
            <a:r>
              <a:rPr lang="en-US"/>
              <a:t> Insertion</a:t>
            </a:r>
          </a:p>
          <a:p>
            <a:pPr>
              <a:buFont typeface="Wingdings" pitchFamily="2" charset="2"/>
              <a:buChar char="Ø"/>
            </a:pPr>
            <a:r>
              <a:rPr lang="en-US"/>
              <a:t>Deletion</a:t>
            </a:r>
          </a:p>
          <a:p>
            <a:pPr>
              <a:buFont typeface="Wingdings" pitchFamily="2" charset="2"/>
              <a:buChar char="Ø"/>
            </a:pPr>
            <a:r>
              <a:rPr lang="en-US"/>
              <a:t>Search</a:t>
            </a:r>
          </a:p>
          <a:p>
            <a:pPr>
              <a:buFont typeface="Wingdings" pitchFamily="2" charset="2"/>
              <a:buChar char="Ø"/>
            </a:pPr>
            <a:r>
              <a:rPr lang="en-US"/>
              <a:t>Display  }</a:t>
            </a:r>
            <a:endParaRPr lang="en-IN"/>
          </a:p>
        </p:txBody>
      </p:sp>
      <p:sp>
        <p:nvSpPr>
          <p:cNvPr id="37" name="TextBox 36"/>
          <p:cNvSpPr txBox="1"/>
          <p:nvPr/>
        </p:nvSpPr>
        <p:spPr>
          <a:xfrm>
            <a:off x="7429510" y="714356"/>
            <a:ext cx="2527487" cy="369332"/>
          </a:xfrm>
          <a:prstGeom prst="rect">
            <a:avLst/>
          </a:prstGeom>
          <a:noFill/>
        </p:spPr>
        <p:txBody>
          <a:bodyPr wrap="none" rtlCol="0">
            <a:spAutoFit/>
          </a:bodyPr>
          <a:lstStyle/>
          <a:p>
            <a:r>
              <a:rPr lang="en-US"/>
              <a:t>Abstract Data Type (ADT)</a:t>
            </a:r>
            <a:endParaRPr lang="en-IN"/>
          </a:p>
        </p:txBody>
      </p:sp>
    </p:spTree>
    <p:extLst>
      <p:ext uri="{BB962C8B-B14F-4D97-AF65-F5344CB8AC3E}">
        <p14:creationId xmlns:p14="http://schemas.microsoft.com/office/powerpoint/2010/main" val="3368436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2D11FFA-D062-4902-AE70-5E9358987F33}"/>
              </a:ext>
            </a:extLst>
          </p:cNvPr>
          <p:cNvSpPr>
            <a:spLocks noGrp="1" noChangeArrowheads="1"/>
          </p:cNvSpPr>
          <p:nvPr>
            <p:ph type="title"/>
          </p:nvPr>
        </p:nvSpPr>
        <p:spPr/>
        <p:txBody>
          <a:bodyPr/>
          <a:lstStyle/>
          <a:p>
            <a:pPr eaLnBrk="1" hangingPunct="1"/>
            <a:r>
              <a:rPr lang="en-US" altLang="en-US"/>
              <a:t>Master Method (cont)</a:t>
            </a:r>
          </a:p>
        </p:txBody>
      </p:sp>
      <p:sp>
        <p:nvSpPr>
          <p:cNvPr id="37891" name="Rectangle 3">
            <a:extLst>
              <a:ext uri="{FF2B5EF4-FFF2-40B4-BE49-F238E27FC236}">
                <a16:creationId xmlns:a16="http://schemas.microsoft.com/office/drawing/2014/main" id="{EA9732C2-87FD-4B50-B7D1-0607B1663D41}"/>
              </a:ext>
            </a:extLst>
          </p:cNvPr>
          <p:cNvSpPr>
            <a:spLocks noGrp="1" noChangeArrowheads="1"/>
          </p:cNvSpPr>
          <p:nvPr>
            <p:ph type="body" idx="1"/>
          </p:nvPr>
        </p:nvSpPr>
        <p:spPr/>
        <p:txBody>
          <a:bodyPr/>
          <a:lstStyle/>
          <a:p>
            <a:pPr eaLnBrk="1" hangingPunct="1"/>
            <a:r>
              <a:rPr lang="en-US" altLang="en-US"/>
              <a:t>Example:</a:t>
            </a:r>
          </a:p>
        </p:txBody>
      </p:sp>
      <p:graphicFrame>
        <p:nvGraphicFramePr>
          <p:cNvPr id="37892" name="Object 4">
            <a:extLst>
              <a:ext uri="{FF2B5EF4-FFF2-40B4-BE49-F238E27FC236}">
                <a16:creationId xmlns:a16="http://schemas.microsoft.com/office/drawing/2014/main" id="{A9185530-EA1E-4664-B847-3CC63D1D3F8F}"/>
              </a:ext>
            </a:extLst>
          </p:cNvPr>
          <p:cNvGraphicFramePr>
            <a:graphicFrameLocks noChangeAspect="1"/>
          </p:cNvGraphicFramePr>
          <p:nvPr/>
        </p:nvGraphicFramePr>
        <p:xfrm>
          <a:off x="3354388" y="2667001"/>
          <a:ext cx="5180012" cy="3514725"/>
        </p:xfrm>
        <a:graphic>
          <a:graphicData uri="http://schemas.openxmlformats.org/presentationml/2006/ole">
            <mc:AlternateContent xmlns:mc="http://schemas.openxmlformats.org/markup-compatibility/2006">
              <mc:Choice xmlns:v="urn:schemas-microsoft-com:vml" Requires="v">
                <p:oleObj spid="_x0000_s155649" name="Equation" r:id="rId4" imgW="1739900" imgH="1181100" progId="Equation.3">
                  <p:embed/>
                </p:oleObj>
              </mc:Choice>
              <mc:Fallback>
                <p:oleObj name="Equation" r:id="rId4" imgW="1739900" imgH="1181100" progId="Equation.3">
                  <p:embed/>
                  <p:pic>
                    <p:nvPicPr>
                      <p:cNvPr id="37892" name="Object 4">
                        <a:extLst>
                          <a:ext uri="{FF2B5EF4-FFF2-40B4-BE49-F238E27FC236}">
                            <a16:creationId xmlns:a16="http://schemas.microsoft.com/office/drawing/2014/main" id="{A9185530-EA1E-4664-B847-3CC63D1D3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388" y="2667001"/>
                        <a:ext cx="5180012" cy="351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3" name="AutoShape 5">
            <a:extLst>
              <a:ext uri="{FF2B5EF4-FFF2-40B4-BE49-F238E27FC236}">
                <a16:creationId xmlns:a16="http://schemas.microsoft.com/office/drawing/2014/main" id="{1D51098C-C41B-4B73-9FFF-5633CC6E64F3}"/>
              </a:ext>
            </a:extLst>
          </p:cNvPr>
          <p:cNvSpPr>
            <a:spLocks noChangeArrowheads="1"/>
          </p:cNvSpPr>
          <p:nvPr/>
        </p:nvSpPr>
        <p:spPr bwMode="auto">
          <a:xfrm>
            <a:off x="9220200" y="2743200"/>
            <a:ext cx="1295400" cy="1066800"/>
          </a:xfrm>
          <a:prstGeom prst="wedgeRoundRectCallout">
            <a:avLst>
              <a:gd name="adj1" fmla="val -90810"/>
              <a:gd name="adj2" fmla="val 146278"/>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200"/>
              <a:t>Case 1</a:t>
            </a:r>
          </a:p>
        </p:txBody>
      </p:sp>
      <p:sp>
        <p:nvSpPr>
          <p:cNvPr id="37894" name="AutoShape 6">
            <a:extLst>
              <a:ext uri="{FF2B5EF4-FFF2-40B4-BE49-F238E27FC236}">
                <a16:creationId xmlns:a16="http://schemas.microsoft.com/office/drawing/2014/main" id="{1405D119-9413-45BF-932C-3254CA04D39B}"/>
              </a:ext>
            </a:extLst>
          </p:cNvPr>
          <p:cNvSpPr>
            <a:spLocks/>
          </p:cNvSpPr>
          <p:nvPr/>
        </p:nvSpPr>
        <p:spPr bwMode="auto">
          <a:xfrm>
            <a:off x="8382000" y="4114800"/>
            <a:ext cx="228600" cy="1371600"/>
          </a:xfrm>
          <a:prstGeom prst="rightBrace">
            <a:avLst>
              <a:gd name="adj1" fmla="val 50000"/>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1356A44D-619F-4FD8-8F62-98079A2D020A}"/>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F48C946-0A42-4382-8DE9-97DD71FAE651}"/>
              </a:ext>
            </a:extLst>
          </p:cNvPr>
          <p:cNvSpPr>
            <a:spLocks noGrp="1"/>
          </p:cNvSpPr>
          <p:nvPr>
            <p:ph type="sldNum" sz="quarter" idx="12"/>
          </p:nvPr>
        </p:nvSpPr>
        <p:spPr/>
        <p:txBody>
          <a:bodyPr/>
          <a:lstStyle/>
          <a:p>
            <a:fld id="{F77949E5-1BAD-489A-B609-56188B994930}" type="slidenum">
              <a:rPr lang="en-US" altLang="en-US" smtClean="0"/>
              <a:pPr/>
              <a:t>80</a:t>
            </a:fld>
            <a:endParaRPr lang="en-US" altLang="en-US"/>
          </a:p>
        </p:txBody>
      </p:sp>
      <p:pic>
        <p:nvPicPr>
          <p:cNvPr id="9" name="Picture 8" descr="A drawing of a face&#10;&#10;Description automatically generated">
            <a:extLst>
              <a:ext uri="{FF2B5EF4-FFF2-40B4-BE49-F238E27FC236}">
                <a16:creationId xmlns:a16="http://schemas.microsoft.com/office/drawing/2014/main" id="{5BC330D3-6AE0-4E4C-84C6-4DB219A653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31229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A8ED517-8721-40FE-92B9-958602FEFBD6}"/>
              </a:ext>
            </a:extLst>
          </p:cNvPr>
          <p:cNvSpPr>
            <a:spLocks noGrp="1" noChangeArrowheads="1"/>
          </p:cNvSpPr>
          <p:nvPr>
            <p:ph type="title"/>
          </p:nvPr>
        </p:nvSpPr>
        <p:spPr>
          <a:xfrm>
            <a:off x="2697163" y="228600"/>
            <a:ext cx="7772400" cy="1143000"/>
          </a:xfrm>
        </p:spPr>
        <p:txBody>
          <a:bodyPr/>
          <a:lstStyle/>
          <a:p>
            <a:pPr eaLnBrk="1" hangingPunct="1"/>
            <a:r>
              <a:rPr lang="en-US" altLang="en-US"/>
              <a:t>Master Method (cont)</a:t>
            </a:r>
          </a:p>
        </p:txBody>
      </p:sp>
      <p:sp>
        <p:nvSpPr>
          <p:cNvPr id="38915" name="Rectangle 3">
            <a:extLst>
              <a:ext uri="{FF2B5EF4-FFF2-40B4-BE49-F238E27FC236}">
                <a16:creationId xmlns:a16="http://schemas.microsoft.com/office/drawing/2014/main" id="{23ABCE35-8599-479A-AA8B-1A740D3540A2}"/>
              </a:ext>
            </a:extLst>
          </p:cNvPr>
          <p:cNvSpPr>
            <a:spLocks noGrp="1" noChangeArrowheads="1"/>
          </p:cNvSpPr>
          <p:nvPr>
            <p:ph type="body" idx="1"/>
          </p:nvPr>
        </p:nvSpPr>
        <p:spPr>
          <a:xfrm>
            <a:off x="2697163" y="1219200"/>
            <a:ext cx="7772400" cy="4114800"/>
          </a:xfrm>
        </p:spPr>
        <p:txBody>
          <a:bodyPr/>
          <a:lstStyle/>
          <a:p>
            <a:pPr eaLnBrk="1" hangingPunct="1">
              <a:lnSpc>
                <a:spcPct val="110000"/>
              </a:lnSpc>
            </a:pPr>
            <a:r>
              <a:rPr lang="en-US" altLang="en-US"/>
              <a:t>Example:</a:t>
            </a:r>
          </a:p>
          <a:p>
            <a:pPr lvl="1" eaLnBrk="1" hangingPunct="1">
              <a:lnSpc>
                <a:spcPct val="110000"/>
              </a:lnSpc>
              <a:buFont typeface="Symbol" panose="05050102010706020507" pitchFamily="18" charset="2"/>
              <a:buNone/>
            </a:pPr>
            <a:br>
              <a:rPr lang="en-US" altLang="en-US"/>
            </a:br>
            <a:br>
              <a:rPr lang="en-US" altLang="en-US"/>
            </a:br>
            <a:br>
              <a:rPr lang="en-US" altLang="en-US"/>
            </a:br>
            <a:br>
              <a:rPr lang="en-US" altLang="en-US"/>
            </a:br>
            <a:r>
              <a:rPr lang="en-US" altLang="en-US" sz="2400"/>
              <a:t>now check that for large </a:t>
            </a:r>
            <a:r>
              <a:rPr lang="en-US" altLang="en-US" sz="2400" i="1"/>
              <a:t>n</a:t>
            </a:r>
            <a:r>
              <a:rPr lang="en-US" altLang="en-US" sz="2400"/>
              <a:t>,		    </a:t>
            </a:r>
            <a:r>
              <a:rPr lang="en-US" altLang="en-US"/>
              <a:t>  </a:t>
            </a:r>
          </a:p>
        </p:txBody>
      </p:sp>
      <p:graphicFrame>
        <p:nvGraphicFramePr>
          <p:cNvPr id="38916" name="Object 4">
            <a:extLst>
              <a:ext uri="{FF2B5EF4-FFF2-40B4-BE49-F238E27FC236}">
                <a16:creationId xmlns:a16="http://schemas.microsoft.com/office/drawing/2014/main" id="{8EFB7587-66EF-465D-B8CB-5AF51B56E058}"/>
              </a:ext>
            </a:extLst>
          </p:cNvPr>
          <p:cNvGraphicFramePr>
            <a:graphicFrameLocks noChangeAspect="1"/>
          </p:cNvGraphicFramePr>
          <p:nvPr/>
        </p:nvGraphicFramePr>
        <p:xfrm>
          <a:off x="3473450" y="1797050"/>
          <a:ext cx="5060950" cy="2165350"/>
        </p:xfrm>
        <a:graphic>
          <a:graphicData uri="http://schemas.openxmlformats.org/presentationml/2006/ole">
            <mc:AlternateContent xmlns:mc="http://schemas.openxmlformats.org/markup-compatibility/2006">
              <mc:Choice xmlns:v="urn:schemas-microsoft-com:vml" Requires="v">
                <p:oleObj spid="_x0000_s157697" name="Equation" r:id="rId4" imgW="2197100" imgH="939800" progId="Equation.3">
                  <p:embed/>
                </p:oleObj>
              </mc:Choice>
              <mc:Fallback>
                <p:oleObj name="Equation" r:id="rId4" imgW="2197100" imgH="939800" progId="Equation.3">
                  <p:embed/>
                  <p:pic>
                    <p:nvPicPr>
                      <p:cNvPr id="38916" name="Object 4">
                        <a:extLst>
                          <a:ext uri="{FF2B5EF4-FFF2-40B4-BE49-F238E27FC236}">
                            <a16:creationId xmlns:a16="http://schemas.microsoft.com/office/drawing/2014/main" id="{8EFB7587-66EF-465D-B8CB-5AF51B56E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3450" y="1797050"/>
                        <a:ext cx="5060950" cy="216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a:extLst>
              <a:ext uri="{FF2B5EF4-FFF2-40B4-BE49-F238E27FC236}">
                <a16:creationId xmlns:a16="http://schemas.microsoft.com/office/drawing/2014/main" id="{182B34FA-3734-4733-8919-639BD344FCD5}"/>
              </a:ext>
            </a:extLst>
          </p:cNvPr>
          <p:cNvGraphicFramePr>
            <a:graphicFrameLocks noChangeAspect="1"/>
          </p:cNvGraphicFramePr>
          <p:nvPr/>
        </p:nvGraphicFramePr>
        <p:xfrm>
          <a:off x="3505200" y="4267201"/>
          <a:ext cx="2451100" cy="2066925"/>
        </p:xfrm>
        <a:graphic>
          <a:graphicData uri="http://schemas.openxmlformats.org/presentationml/2006/ole">
            <mc:AlternateContent xmlns:mc="http://schemas.openxmlformats.org/markup-compatibility/2006">
              <mc:Choice xmlns:v="urn:schemas-microsoft-com:vml" Requires="v">
                <p:oleObj spid="_x0000_s157698" name="Equation" r:id="rId6" imgW="1054100" imgH="889000" progId="Equation.3">
                  <p:embed/>
                </p:oleObj>
              </mc:Choice>
              <mc:Fallback>
                <p:oleObj name="Equation" r:id="rId6" imgW="1054100" imgH="889000" progId="Equation.3">
                  <p:embed/>
                  <p:pic>
                    <p:nvPicPr>
                      <p:cNvPr id="38917" name="Object 5">
                        <a:extLst>
                          <a:ext uri="{FF2B5EF4-FFF2-40B4-BE49-F238E27FC236}">
                            <a16:creationId xmlns:a16="http://schemas.microsoft.com/office/drawing/2014/main" id="{182B34FA-3734-4733-8919-639BD344FC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267201"/>
                        <a:ext cx="2451100" cy="206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8" name="Object 6">
            <a:extLst>
              <a:ext uri="{FF2B5EF4-FFF2-40B4-BE49-F238E27FC236}">
                <a16:creationId xmlns:a16="http://schemas.microsoft.com/office/drawing/2014/main" id="{D4D137CE-723D-4353-9C1D-82CE0F8A68AC}"/>
              </a:ext>
            </a:extLst>
          </p:cNvPr>
          <p:cNvGraphicFramePr>
            <a:graphicFrameLocks noChangeAspect="1"/>
          </p:cNvGraphicFramePr>
          <p:nvPr/>
        </p:nvGraphicFramePr>
        <p:xfrm>
          <a:off x="7143750" y="3810001"/>
          <a:ext cx="3143250" cy="498475"/>
        </p:xfrm>
        <a:graphic>
          <a:graphicData uri="http://schemas.openxmlformats.org/presentationml/2006/ole">
            <mc:AlternateContent xmlns:mc="http://schemas.openxmlformats.org/markup-compatibility/2006">
              <mc:Choice xmlns:v="urn:schemas-microsoft-com:vml" Requires="v">
                <p:oleObj spid="_x0000_s157699" name="Equation" r:id="rId8" imgW="1282700" imgH="203200" progId="Equation.3">
                  <p:embed/>
                </p:oleObj>
              </mc:Choice>
              <mc:Fallback>
                <p:oleObj name="Equation" r:id="rId8" imgW="1282700" imgH="203200" progId="Equation.3">
                  <p:embed/>
                  <p:pic>
                    <p:nvPicPr>
                      <p:cNvPr id="38918" name="Object 6">
                        <a:extLst>
                          <a:ext uri="{FF2B5EF4-FFF2-40B4-BE49-F238E27FC236}">
                            <a16:creationId xmlns:a16="http://schemas.microsoft.com/office/drawing/2014/main" id="{D4D137CE-723D-4353-9C1D-82CE0F8A68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750" y="3810001"/>
                        <a:ext cx="31432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9" name="AutoShape 7">
            <a:extLst>
              <a:ext uri="{FF2B5EF4-FFF2-40B4-BE49-F238E27FC236}">
                <a16:creationId xmlns:a16="http://schemas.microsoft.com/office/drawing/2014/main" id="{FA5BE50B-3E1D-4ABF-B451-E23654311D60}"/>
              </a:ext>
            </a:extLst>
          </p:cNvPr>
          <p:cNvSpPr>
            <a:spLocks noChangeArrowheads="1"/>
          </p:cNvSpPr>
          <p:nvPr/>
        </p:nvSpPr>
        <p:spPr bwMode="auto">
          <a:xfrm>
            <a:off x="9067800" y="1143000"/>
            <a:ext cx="1295400" cy="1066800"/>
          </a:xfrm>
          <a:prstGeom prst="wedgeRoundRectCallout">
            <a:avLst>
              <a:gd name="adj1" fmla="val -62134"/>
              <a:gd name="adj2" fmla="val 150296"/>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200"/>
              <a:t>Case 3</a:t>
            </a:r>
          </a:p>
        </p:txBody>
      </p:sp>
      <p:sp>
        <p:nvSpPr>
          <p:cNvPr id="38920" name="AutoShape 8">
            <a:extLst>
              <a:ext uri="{FF2B5EF4-FFF2-40B4-BE49-F238E27FC236}">
                <a16:creationId xmlns:a16="http://schemas.microsoft.com/office/drawing/2014/main" id="{4BEA41BD-B329-4819-B141-26BD2908F0DA}"/>
              </a:ext>
            </a:extLst>
          </p:cNvPr>
          <p:cNvSpPr>
            <a:spLocks/>
          </p:cNvSpPr>
          <p:nvPr/>
        </p:nvSpPr>
        <p:spPr bwMode="auto">
          <a:xfrm>
            <a:off x="8610600" y="2819400"/>
            <a:ext cx="152400" cy="990600"/>
          </a:xfrm>
          <a:prstGeom prst="rightBrace">
            <a:avLst>
              <a:gd name="adj1" fmla="val 541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BBDBD6F0-FCA1-41E4-8080-EC4FB8D2F987}"/>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CD2B7B5A-D007-46FE-9909-54C2EF338F2D}"/>
              </a:ext>
            </a:extLst>
          </p:cNvPr>
          <p:cNvSpPr>
            <a:spLocks noGrp="1"/>
          </p:cNvSpPr>
          <p:nvPr>
            <p:ph type="sldNum" sz="quarter" idx="12"/>
          </p:nvPr>
        </p:nvSpPr>
        <p:spPr/>
        <p:txBody>
          <a:bodyPr/>
          <a:lstStyle/>
          <a:p>
            <a:fld id="{F77949E5-1BAD-489A-B609-56188B994930}" type="slidenum">
              <a:rPr lang="en-US" altLang="en-US" smtClean="0"/>
              <a:pPr/>
              <a:t>81</a:t>
            </a:fld>
            <a:endParaRPr lang="en-US" altLang="en-US"/>
          </a:p>
        </p:txBody>
      </p:sp>
      <p:pic>
        <p:nvPicPr>
          <p:cNvPr id="11" name="Picture 10" descr="A drawing of a face&#10;&#10;Description automatically generated">
            <a:extLst>
              <a:ext uri="{FF2B5EF4-FFF2-40B4-BE49-F238E27FC236}">
                <a16:creationId xmlns:a16="http://schemas.microsoft.com/office/drawing/2014/main" id="{72CDC2EB-DC65-43FE-9BEE-B8BBAD2639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118848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a:extLst>
              <a:ext uri="{FF2B5EF4-FFF2-40B4-BE49-F238E27FC236}">
                <a16:creationId xmlns:a16="http://schemas.microsoft.com/office/drawing/2014/main" id="{D9812FE3-55C1-4323-AE45-75C68EC12EDF}"/>
              </a:ext>
            </a:extLst>
          </p:cNvPr>
          <p:cNvSpPr>
            <a:spLocks noGrp="1" noChangeArrowheads="1"/>
          </p:cNvSpPr>
          <p:nvPr>
            <p:ph type="title"/>
          </p:nvPr>
        </p:nvSpPr>
        <p:spPr/>
        <p:txBody>
          <a:bodyPr/>
          <a:lstStyle/>
          <a:p>
            <a:pPr eaLnBrk="1" hangingPunct="1"/>
            <a:r>
              <a:rPr lang="en-US" altLang="en-US"/>
              <a:t>Summary Example</a:t>
            </a:r>
          </a:p>
        </p:txBody>
      </p:sp>
      <p:sp>
        <p:nvSpPr>
          <p:cNvPr id="39939" name="Rectangle 1027">
            <a:extLst>
              <a:ext uri="{FF2B5EF4-FFF2-40B4-BE49-F238E27FC236}">
                <a16:creationId xmlns:a16="http://schemas.microsoft.com/office/drawing/2014/main" id="{176BADCF-D0B4-49FD-B214-B78665DDB298}"/>
              </a:ext>
            </a:extLst>
          </p:cNvPr>
          <p:cNvSpPr>
            <a:spLocks noGrp="1" noChangeArrowheads="1"/>
          </p:cNvSpPr>
          <p:nvPr>
            <p:ph type="body" idx="1"/>
          </p:nvPr>
        </p:nvSpPr>
        <p:spPr/>
        <p:txBody>
          <a:bodyPr/>
          <a:lstStyle/>
          <a:p>
            <a:pPr eaLnBrk="1" hangingPunct="1">
              <a:lnSpc>
                <a:spcPct val="130000"/>
              </a:lnSpc>
            </a:pPr>
            <a:r>
              <a:rPr lang="en-US" altLang="en-US"/>
              <a:t>Use all three methods:</a:t>
            </a:r>
          </a:p>
          <a:p>
            <a:pPr eaLnBrk="1" hangingPunct="1">
              <a:lnSpc>
                <a:spcPct val="130000"/>
              </a:lnSpc>
            </a:pPr>
            <a:r>
              <a:rPr lang="en-US" altLang="en-US" i="1"/>
              <a:t>T</a:t>
            </a:r>
            <a:r>
              <a:rPr lang="en-US" altLang="en-US"/>
              <a:t>(</a:t>
            </a:r>
            <a:r>
              <a:rPr lang="en-US" altLang="en-US" i="1"/>
              <a:t>n</a:t>
            </a:r>
            <a:r>
              <a:rPr lang="en-US" altLang="en-US"/>
              <a:t>) =  </a:t>
            </a:r>
            <a:r>
              <a:rPr lang="en-US" altLang="en-US">
                <a:sym typeface="Symbol" panose="05050102010706020507" pitchFamily="18" charset="2"/>
              </a:rPr>
              <a:t>(1)			if </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2</a:t>
            </a:r>
            <a:br>
              <a:rPr lang="en-US" altLang="en-US">
                <a:sym typeface="Symbol" panose="05050102010706020507" pitchFamily="18" charset="2"/>
              </a:rPr>
            </a:br>
            <a:r>
              <a:rPr lang="en-US" altLang="en-US">
                <a:sym typeface="Symbol" panose="05050102010706020507" pitchFamily="18" charset="2"/>
              </a:rPr>
              <a:t>	       2</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/2) + </a:t>
            </a:r>
            <a:r>
              <a:rPr lang="en-US" altLang="en-US" i="1">
                <a:sym typeface="Symbol" panose="05050102010706020507" pitchFamily="18" charset="2"/>
              </a:rPr>
              <a:t>n</a:t>
            </a:r>
            <a:r>
              <a:rPr lang="en-US" altLang="en-US" baseline="30000">
                <a:sym typeface="Symbol" panose="05050102010706020507" pitchFamily="18" charset="2"/>
              </a:rPr>
              <a:t>3</a:t>
            </a:r>
            <a:r>
              <a:rPr lang="en-US" altLang="en-US">
                <a:sym typeface="Symbol" panose="05050102010706020507" pitchFamily="18" charset="2"/>
              </a:rPr>
              <a:t>	if </a:t>
            </a:r>
            <a:r>
              <a:rPr lang="en-US" altLang="en-US" i="1">
                <a:sym typeface="Symbol" panose="05050102010706020507" pitchFamily="18" charset="2"/>
              </a:rPr>
              <a:t>n</a:t>
            </a:r>
            <a:r>
              <a:rPr lang="en-US" altLang="en-US">
                <a:sym typeface="Symbol" panose="05050102010706020507" pitchFamily="18" charset="2"/>
              </a:rPr>
              <a:t> &gt; 2</a:t>
            </a:r>
            <a:endParaRPr lang="en-US" altLang="en-US"/>
          </a:p>
        </p:txBody>
      </p:sp>
      <p:sp>
        <p:nvSpPr>
          <p:cNvPr id="39940" name="AutoShape 1029">
            <a:extLst>
              <a:ext uri="{FF2B5EF4-FFF2-40B4-BE49-F238E27FC236}">
                <a16:creationId xmlns:a16="http://schemas.microsoft.com/office/drawing/2014/main" id="{3E8AA272-8D5E-4F23-87A5-361AC4F4B909}"/>
              </a:ext>
            </a:extLst>
          </p:cNvPr>
          <p:cNvSpPr>
            <a:spLocks/>
          </p:cNvSpPr>
          <p:nvPr/>
        </p:nvSpPr>
        <p:spPr bwMode="auto">
          <a:xfrm>
            <a:off x="4191000" y="2895600"/>
            <a:ext cx="304800" cy="1066800"/>
          </a:xfrm>
          <a:prstGeom prst="leftBrace">
            <a:avLst>
              <a:gd name="adj1" fmla="val 29167"/>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1EA52F1D-AA01-4BE2-936C-FDDFDE45EB5F}"/>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D96C3F44-46CA-4992-955E-532115428C2C}"/>
              </a:ext>
            </a:extLst>
          </p:cNvPr>
          <p:cNvSpPr>
            <a:spLocks noGrp="1"/>
          </p:cNvSpPr>
          <p:nvPr>
            <p:ph type="sldNum" sz="quarter" idx="12"/>
          </p:nvPr>
        </p:nvSpPr>
        <p:spPr/>
        <p:txBody>
          <a:bodyPr/>
          <a:lstStyle/>
          <a:p>
            <a:fld id="{F77949E5-1BAD-489A-B609-56188B994930}" type="slidenum">
              <a:rPr lang="en-US" altLang="en-US" smtClean="0"/>
              <a:pPr/>
              <a:t>82</a:t>
            </a:fld>
            <a:endParaRPr lang="en-US" altLang="en-US"/>
          </a:p>
        </p:txBody>
      </p:sp>
      <p:pic>
        <p:nvPicPr>
          <p:cNvPr id="7" name="Picture 6" descr="A drawing of a face&#10;&#10;Description automatically generated">
            <a:extLst>
              <a:ext uri="{FF2B5EF4-FFF2-40B4-BE49-F238E27FC236}">
                <a16:creationId xmlns:a16="http://schemas.microsoft.com/office/drawing/2014/main" id="{237B1E75-53B2-4411-8529-1DE7C7CFD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113603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6E4C691-FC97-46AF-872B-48C6613F3FB8}"/>
              </a:ext>
            </a:extLst>
          </p:cNvPr>
          <p:cNvSpPr>
            <a:spLocks noGrp="1" noChangeArrowheads="1"/>
          </p:cNvSpPr>
          <p:nvPr>
            <p:ph type="title"/>
          </p:nvPr>
        </p:nvSpPr>
        <p:spPr>
          <a:xfrm>
            <a:off x="2697163" y="-76200"/>
            <a:ext cx="7772400" cy="1143000"/>
          </a:xfrm>
        </p:spPr>
        <p:txBody>
          <a:bodyPr/>
          <a:lstStyle/>
          <a:p>
            <a:pPr eaLnBrk="1" hangingPunct="1"/>
            <a:r>
              <a:rPr lang="en-US" altLang="en-US"/>
              <a:t>Summary Example (cont)</a:t>
            </a:r>
          </a:p>
        </p:txBody>
      </p:sp>
      <p:sp>
        <p:nvSpPr>
          <p:cNvPr id="40963" name="Rectangle 3">
            <a:extLst>
              <a:ext uri="{FF2B5EF4-FFF2-40B4-BE49-F238E27FC236}">
                <a16:creationId xmlns:a16="http://schemas.microsoft.com/office/drawing/2014/main" id="{45587DE2-C32C-4363-A22B-F3D5096EC6B9}"/>
              </a:ext>
            </a:extLst>
          </p:cNvPr>
          <p:cNvSpPr>
            <a:spLocks noGrp="1" noChangeArrowheads="1"/>
          </p:cNvSpPr>
          <p:nvPr>
            <p:ph type="body" idx="1"/>
          </p:nvPr>
        </p:nvSpPr>
        <p:spPr>
          <a:xfrm>
            <a:off x="2697163" y="838200"/>
            <a:ext cx="7772400" cy="4114800"/>
          </a:xfrm>
        </p:spPr>
        <p:txBody>
          <a:bodyPr/>
          <a:lstStyle/>
          <a:p>
            <a:pPr eaLnBrk="1" hangingPunct="1"/>
            <a:r>
              <a:rPr lang="en-US" altLang="en-US"/>
              <a:t>Master Method</a:t>
            </a:r>
          </a:p>
          <a:p>
            <a:pPr lvl="1" eaLnBrk="1" hangingPunct="1">
              <a:buFont typeface="Symbol" panose="05050102010706020507" pitchFamily="18" charset="2"/>
              <a:buNone/>
            </a:pPr>
            <a:br>
              <a:rPr lang="en-US" altLang="en-US"/>
            </a:br>
            <a:br>
              <a:rPr lang="en-US" altLang="en-US"/>
            </a:br>
            <a:br>
              <a:rPr lang="en-US" altLang="en-US"/>
            </a:br>
            <a:br>
              <a:rPr lang="en-US" altLang="en-US"/>
            </a:br>
            <a:br>
              <a:rPr lang="en-US" altLang="en-US"/>
            </a:br>
            <a:r>
              <a:rPr lang="en-US" altLang="en-US"/>
              <a:t> </a:t>
            </a:r>
            <a:r>
              <a:rPr lang="en-US" altLang="en-US" sz="2400"/>
              <a:t>for large </a:t>
            </a:r>
            <a:r>
              <a:rPr lang="en-US" altLang="en-US" sz="2400" i="1"/>
              <a:t>n</a:t>
            </a:r>
            <a:r>
              <a:rPr lang="en-US" altLang="en-US" sz="2400"/>
              <a:t>, is </a:t>
            </a:r>
          </a:p>
        </p:txBody>
      </p:sp>
      <p:graphicFrame>
        <p:nvGraphicFramePr>
          <p:cNvPr id="40964" name="Object 5">
            <a:extLst>
              <a:ext uri="{FF2B5EF4-FFF2-40B4-BE49-F238E27FC236}">
                <a16:creationId xmlns:a16="http://schemas.microsoft.com/office/drawing/2014/main" id="{F90640EC-D1DC-4DC7-B36D-EA0B920CD0C7}"/>
              </a:ext>
            </a:extLst>
          </p:cNvPr>
          <p:cNvGraphicFramePr>
            <a:graphicFrameLocks noChangeAspect="1"/>
          </p:cNvGraphicFramePr>
          <p:nvPr/>
        </p:nvGraphicFramePr>
        <p:xfrm>
          <a:off x="3581401" y="1300164"/>
          <a:ext cx="4125913" cy="2281237"/>
        </p:xfrm>
        <a:graphic>
          <a:graphicData uri="http://schemas.openxmlformats.org/presentationml/2006/ole">
            <mc:AlternateContent xmlns:mc="http://schemas.openxmlformats.org/markup-compatibility/2006">
              <mc:Choice xmlns:v="urn:schemas-microsoft-com:vml" Requires="v">
                <p:oleObj spid="_x0000_s161793" name="Equation" r:id="rId4" imgW="1790700" imgH="990600" progId="Equation.3">
                  <p:embed/>
                </p:oleObj>
              </mc:Choice>
              <mc:Fallback>
                <p:oleObj name="Equation" r:id="rId4" imgW="1790700" imgH="990600" progId="Equation.3">
                  <p:embed/>
                  <p:pic>
                    <p:nvPicPr>
                      <p:cNvPr id="40964" name="Object 5">
                        <a:extLst>
                          <a:ext uri="{FF2B5EF4-FFF2-40B4-BE49-F238E27FC236}">
                            <a16:creationId xmlns:a16="http://schemas.microsoft.com/office/drawing/2014/main" id="{F90640EC-D1DC-4DC7-B36D-EA0B920CD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1" y="1300164"/>
                        <a:ext cx="4125913" cy="228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6">
            <a:extLst>
              <a:ext uri="{FF2B5EF4-FFF2-40B4-BE49-F238E27FC236}">
                <a16:creationId xmlns:a16="http://schemas.microsoft.com/office/drawing/2014/main" id="{D61D3BA1-6673-4685-BEDB-6DCD3F1ABF0B}"/>
              </a:ext>
            </a:extLst>
          </p:cNvPr>
          <p:cNvGraphicFramePr>
            <a:graphicFrameLocks noChangeAspect="1"/>
          </p:cNvGraphicFramePr>
          <p:nvPr/>
        </p:nvGraphicFramePr>
        <p:xfrm>
          <a:off x="5470526" y="3581401"/>
          <a:ext cx="2987675" cy="498475"/>
        </p:xfrm>
        <a:graphic>
          <a:graphicData uri="http://schemas.openxmlformats.org/presentationml/2006/ole">
            <mc:AlternateContent xmlns:mc="http://schemas.openxmlformats.org/markup-compatibility/2006">
              <mc:Choice xmlns:v="urn:schemas-microsoft-com:vml" Requires="v">
                <p:oleObj spid="_x0000_s161794" name="Equation" r:id="rId6" imgW="1218671" imgH="203112" progId="Equation.3">
                  <p:embed/>
                </p:oleObj>
              </mc:Choice>
              <mc:Fallback>
                <p:oleObj name="Equation" r:id="rId6" imgW="1218671" imgH="203112" progId="Equation.3">
                  <p:embed/>
                  <p:pic>
                    <p:nvPicPr>
                      <p:cNvPr id="40965" name="Object 6">
                        <a:extLst>
                          <a:ext uri="{FF2B5EF4-FFF2-40B4-BE49-F238E27FC236}">
                            <a16:creationId xmlns:a16="http://schemas.microsoft.com/office/drawing/2014/main" id="{D61D3BA1-6673-4685-BEDB-6DCD3F1ABF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0526" y="3581401"/>
                        <a:ext cx="29876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7">
            <a:extLst>
              <a:ext uri="{FF2B5EF4-FFF2-40B4-BE49-F238E27FC236}">
                <a16:creationId xmlns:a16="http://schemas.microsoft.com/office/drawing/2014/main" id="{1CC63B0D-5794-4FB0-854A-C3E47C9CFBBE}"/>
              </a:ext>
            </a:extLst>
          </p:cNvPr>
          <p:cNvGraphicFramePr>
            <a:graphicFrameLocks noChangeAspect="1"/>
          </p:cNvGraphicFramePr>
          <p:nvPr/>
        </p:nvGraphicFramePr>
        <p:xfrm>
          <a:off x="3581401" y="4025901"/>
          <a:ext cx="1947863" cy="2244725"/>
        </p:xfrm>
        <a:graphic>
          <a:graphicData uri="http://schemas.openxmlformats.org/presentationml/2006/ole">
            <mc:AlternateContent xmlns:mc="http://schemas.openxmlformats.org/markup-compatibility/2006">
              <mc:Choice xmlns:v="urn:schemas-microsoft-com:vml" Requires="v">
                <p:oleObj spid="_x0000_s161795" name="Equation" r:id="rId8" imgW="838200" imgH="965200" progId="Equation.3">
                  <p:embed/>
                </p:oleObj>
              </mc:Choice>
              <mc:Fallback>
                <p:oleObj name="Equation" r:id="rId8" imgW="838200" imgH="965200" progId="Equation.3">
                  <p:embed/>
                  <p:pic>
                    <p:nvPicPr>
                      <p:cNvPr id="40966" name="Object 7">
                        <a:extLst>
                          <a:ext uri="{FF2B5EF4-FFF2-40B4-BE49-F238E27FC236}">
                            <a16:creationId xmlns:a16="http://schemas.microsoft.com/office/drawing/2014/main" id="{1CC63B0D-5794-4FB0-854A-C3E47C9CFB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1" y="4025901"/>
                        <a:ext cx="1947863" cy="224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7" name="AutoShape 8">
            <a:extLst>
              <a:ext uri="{FF2B5EF4-FFF2-40B4-BE49-F238E27FC236}">
                <a16:creationId xmlns:a16="http://schemas.microsoft.com/office/drawing/2014/main" id="{8436363C-F675-4722-8930-1EED7DA7728F}"/>
              </a:ext>
            </a:extLst>
          </p:cNvPr>
          <p:cNvSpPr>
            <a:spLocks noChangeArrowheads="1"/>
          </p:cNvSpPr>
          <p:nvPr/>
        </p:nvSpPr>
        <p:spPr bwMode="auto">
          <a:xfrm>
            <a:off x="8610600" y="838200"/>
            <a:ext cx="1295400" cy="1066800"/>
          </a:xfrm>
          <a:prstGeom prst="wedgeRoundRectCallout">
            <a:avLst>
              <a:gd name="adj1" fmla="val -95222"/>
              <a:gd name="adj2" fmla="val 144940"/>
              <a:gd name="adj3" fmla="val 1666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200"/>
              <a:t>Case 3</a:t>
            </a:r>
          </a:p>
        </p:txBody>
      </p:sp>
      <p:sp>
        <p:nvSpPr>
          <p:cNvPr id="40968" name="AutoShape 9">
            <a:extLst>
              <a:ext uri="{FF2B5EF4-FFF2-40B4-BE49-F238E27FC236}">
                <a16:creationId xmlns:a16="http://schemas.microsoft.com/office/drawing/2014/main" id="{B539C8C3-BBDD-4E5F-97CD-9E1268EA33EB}"/>
              </a:ext>
            </a:extLst>
          </p:cNvPr>
          <p:cNvSpPr>
            <a:spLocks/>
          </p:cNvSpPr>
          <p:nvPr/>
        </p:nvSpPr>
        <p:spPr bwMode="auto">
          <a:xfrm>
            <a:off x="7696200" y="2438400"/>
            <a:ext cx="228600" cy="1066800"/>
          </a:xfrm>
          <a:prstGeom prst="righ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2" name="Footer Placeholder 1">
            <a:extLst>
              <a:ext uri="{FF2B5EF4-FFF2-40B4-BE49-F238E27FC236}">
                <a16:creationId xmlns:a16="http://schemas.microsoft.com/office/drawing/2014/main" id="{40886ADD-E5BB-4857-A3EF-CEB1B85C2B1E}"/>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17804EF-7800-4C83-993A-C147AB19999A}"/>
              </a:ext>
            </a:extLst>
          </p:cNvPr>
          <p:cNvSpPr>
            <a:spLocks noGrp="1"/>
          </p:cNvSpPr>
          <p:nvPr>
            <p:ph type="sldNum" sz="quarter" idx="12"/>
          </p:nvPr>
        </p:nvSpPr>
        <p:spPr/>
        <p:txBody>
          <a:bodyPr/>
          <a:lstStyle/>
          <a:p>
            <a:fld id="{F77949E5-1BAD-489A-B609-56188B994930}" type="slidenum">
              <a:rPr lang="en-US" altLang="en-US" smtClean="0"/>
              <a:pPr/>
              <a:t>83</a:t>
            </a:fld>
            <a:endParaRPr lang="en-US" altLang="en-US"/>
          </a:p>
        </p:txBody>
      </p:sp>
      <p:pic>
        <p:nvPicPr>
          <p:cNvPr id="11" name="Picture 10" descr="A drawing of a face&#10;&#10;Description automatically generated">
            <a:extLst>
              <a:ext uri="{FF2B5EF4-FFF2-40B4-BE49-F238E27FC236}">
                <a16:creationId xmlns:a16="http://schemas.microsoft.com/office/drawing/2014/main" id="{0F8A25CB-1F2F-4009-A504-F2A0729B85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414390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2A19101-AA96-41AD-B35A-015C983FA551}"/>
              </a:ext>
            </a:extLst>
          </p:cNvPr>
          <p:cNvSpPr>
            <a:spLocks noGrp="1" noChangeArrowheads="1"/>
          </p:cNvSpPr>
          <p:nvPr>
            <p:ph type="title"/>
          </p:nvPr>
        </p:nvSpPr>
        <p:spPr/>
        <p:txBody>
          <a:bodyPr/>
          <a:lstStyle/>
          <a:p>
            <a:pPr eaLnBrk="1" hangingPunct="1"/>
            <a:r>
              <a:rPr lang="en-US" altLang="en-US"/>
              <a:t>Summary Example (cont)</a:t>
            </a:r>
          </a:p>
        </p:txBody>
      </p:sp>
      <p:sp>
        <p:nvSpPr>
          <p:cNvPr id="43011" name="Rectangle 3">
            <a:extLst>
              <a:ext uri="{FF2B5EF4-FFF2-40B4-BE49-F238E27FC236}">
                <a16:creationId xmlns:a16="http://schemas.microsoft.com/office/drawing/2014/main" id="{B6E3B0C5-907D-4E62-8E20-827ED6559B56}"/>
              </a:ext>
            </a:extLst>
          </p:cNvPr>
          <p:cNvSpPr>
            <a:spLocks noGrp="1" noChangeArrowheads="1"/>
          </p:cNvSpPr>
          <p:nvPr>
            <p:ph type="body" idx="1"/>
          </p:nvPr>
        </p:nvSpPr>
        <p:spPr>
          <a:xfrm>
            <a:off x="2697163" y="1600200"/>
            <a:ext cx="7772400" cy="4114800"/>
          </a:xfrm>
        </p:spPr>
        <p:txBody>
          <a:bodyPr/>
          <a:lstStyle/>
          <a:p>
            <a:pPr eaLnBrk="1" hangingPunct="1"/>
            <a:r>
              <a:rPr lang="en-US" altLang="en-US"/>
              <a:t>Substitution Method (cont)</a:t>
            </a:r>
          </a:p>
          <a:p>
            <a:pPr lvl="1" eaLnBrk="1" hangingPunct="1"/>
            <a:r>
              <a:rPr lang="en-US" altLang="en-US">
                <a:sym typeface="Symbol" panose="05050102010706020507" pitchFamily="18" charset="2"/>
              </a:rPr>
              <a:t>Guess: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 </a:t>
            </a:r>
            <a:r>
              <a:rPr lang="en-US" altLang="en-US" b="1">
                <a:sym typeface="Symbol" panose="05050102010706020507" pitchFamily="18" charset="2"/>
              </a:rPr>
              <a:t></a:t>
            </a:r>
            <a:r>
              <a:rPr lang="en-US" altLang="en-US" i="1">
                <a:sym typeface="Symbol" panose="05050102010706020507" pitchFamily="18" charset="2"/>
              </a:rPr>
              <a:t>(n</a:t>
            </a:r>
            <a:r>
              <a:rPr lang="en-US" altLang="en-US" baseline="30000">
                <a:sym typeface="Symbol" panose="05050102010706020507" pitchFamily="18" charset="2"/>
              </a:rPr>
              <a:t>3</a:t>
            </a:r>
            <a:r>
              <a:rPr lang="en-US" altLang="en-US" i="1">
                <a:sym typeface="Symbol" panose="05050102010706020507" pitchFamily="18" charset="2"/>
              </a:rPr>
              <a:t>)</a:t>
            </a:r>
          </a:p>
          <a:p>
            <a:pPr lvl="1" eaLnBrk="1" hangingPunct="1"/>
            <a:r>
              <a:rPr lang="en-US" altLang="en-US">
                <a:sym typeface="Symbol" panose="05050102010706020507" pitchFamily="18" charset="2"/>
              </a:rPr>
              <a:t>Show: </a:t>
            </a:r>
            <a:r>
              <a:rPr lang="en-US" altLang="en-US" i="1">
                <a:sym typeface="Symbol" panose="05050102010706020507" pitchFamily="18" charset="2"/>
              </a:rPr>
              <a:t>T</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cn</a:t>
            </a:r>
            <a:r>
              <a:rPr lang="en-US" altLang="en-US" baseline="30000">
                <a:sym typeface="Symbol" panose="05050102010706020507" pitchFamily="18" charset="2"/>
              </a:rPr>
              <a:t>3</a:t>
            </a:r>
            <a:endParaRPr lang="en-US" altLang="en-US" i="1" baseline="30000">
              <a:sym typeface="Symbol" panose="05050102010706020507" pitchFamily="18" charset="2"/>
            </a:endParaRPr>
          </a:p>
          <a:p>
            <a:pPr lvl="1" eaLnBrk="1" hangingPunct="1"/>
            <a:r>
              <a:rPr lang="en-US" altLang="en-US">
                <a:sym typeface="Symbol" panose="05050102010706020507" pitchFamily="18" charset="2"/>
              </a:rPr>
              <a:t>Assume: </a:t>
            </a:r>
            <a:r>
              <a:rPr lang="en-US" altLang="en-US" i="1">
                <a:sym typeface="Symbol" panose="05050102010706020507" pitchFamily="18" charset="2"/>
              </a:rPr>
              <a:t>T(n</a:t>
            </a:r>
            <a:r>
              <a:rPr lang="en-US" altLang="en-US">
                <a:sym typeface="Symbol" panose="05050102010706020507" pitchFamily="18" charset="2"/>
              </a:rPr>
              <a:t>/2</a:t>
            </a:r>
            <a:r>
              <a:rPr lang="en-US" altLang="en-US" i="1">
                <a:sym typeface="Symbol" panose="05050102010706020507" pitchFamily="18" charset="2"/>
              </a:rPr>
              <a:t>)</a:t>
            </a:r>
            <a:r>
              <a:rPr lang="en-US" altLang="en-US">
                <a:sym typeface="Symbol" panose="05050102010706020507" pitchFamily="18" charset="2"/>
              </a:rPr>
              <a:t> </a:t>
            </a:r>
            <a:r>
              <a:rPr lang="en-US" altLang="en-US" b="1">
                <a:sym typeface="Symbol" panose="05050102010706020507" pitchFamily="18" charset="2"/>
              </a:rPr>
              <a:t></a:t>
            </a:r>
            <a:r>
              <a:rPr lang="en-US" altLang="en-US">
                <a:sym typeface="Symbol" panose="05050102010706020507" pitchFamily="18" charset="2"/>
              </a:rPr>
              <a:t> </a:t>
            </a:r>
            <a:r>
              <a:rPr lang="en-US" altLang="en-US" i="1">
                <a:sym typeface="Symbol" panose="05050102010706020507" pitchFamily="18" charset="2"/>
              </a:rPr>
              <a:t>c</a:t>
            </a:r>
            <a:r>
              <a:rPr lang="en-US" altLang="en-US">
                <a:sym typeface="Symbol" panose="05050102010706020507" pitchFamily="18" charset="2"/>
              </a:rPr>
              <a:t>(</a:t>
            </a:r>
            <a:r>
              <a:rPr lang="en-US" altLang="en-US" i="1">
                <a:sym typeface="Symbol" panose="05050102010706020507" pitchFamily="18" charset="2"/>
              </a:rPr>
              <a:t>n</a:t>
            </a:r>
            <a:r>
              <a:rPr lang="en-US" altLang="en-US">
                <a:sym typeface="Symbol" panose="05050102010706020507" pitchFamily="18" charset="2"/>
              </a:rPr>
              <a:t>/2)</a:t>
            </a:r>
            <a:r>
              <a:rPr lang="en-US" altLang="en-US" baseline="30000">
                <a:sym typeface="Symbol" panose="05050102010706020507" pitchFamily="18" charset="2"/>
              </a:rPr>
              <a:t>3</a:t>
            </a:r>
            <a:r>
              <a:rPr lang="en-US" altLang="en-US">
                <a:sym typeface="Symbol" panose="05050102010706020507" pitchFamily="18" charset="2"/>
              </a:rPr>
              <a:t> </a:t>
            </a:r>
          </a:p>
          <a:p>
            <a:pPr lvl="1" eaLnBrk="1" hangingPunct="1"/>
            <a:r>
              <a:rPr lang="en-US" altLang="en-US">
                <a:sym typeface="Symbol" panose="05050102010706020507" pitchFamily="18" charset="2"/>
              </a:rPr>
              <a:t>Substitute:</a:t>
            </a:r>
          </a:p>
        </p:txBody>
      </p:sp>
      <p:grpSp>
        <p:nvGrpSpPr>
          <p:cNvPr id="43012" name="Group 6">
            <a:extLst>
              <a:ext uri="{FF2B5EF4-FFF2-40B4-BE49-F238E27FC236}">
                <a16:creationId xmlns:a16="http://schemas.microsoft.com/office/drawing/2014/main" id="{52672165-0AC1-404A-B278-7057A23889CF}"/>
              </a:ext>
            </a:extLst>
          </p:cNvPr>
          <p:cNvGrpSpPr>
            <a:grpSpLocks/>
          </p:cNvGrpSpPr>
          <p:nvPr/>
        </p:nvGrpSpPr>
        <p:grpSpPr bwMode="auto">
          <a:xfrm>
            <a:off x="5237164" y="3733800"/>
            <a:ext cx="4821237" cy="2209800"/>
            <a:chOff x="2339" y="2592"/>
            <a:chExt cx="3037" cy="1392"/>
          </a:xfrm>
        </p:grpSpPr>
        <p:graphicFrame>
          <p:nvGraphicFramePr>
            <p:cNvPr id="43013" name="Object 4">
              <a:extLst>
                <a:ext uri="{FF2B5EF4-FFF2-40B4-BE49-F238E27FC236}">
                  <a16:creationId xmlns:a16="http://schemas.microsoft.com/office/drawing/2014/main" id="{87F82B9B-F7F6-4B71-B969-F14063E1830E}"/>
                </a:ext>
              </a:extLst>
            </p:cNvPr>
            <p:cNvGraphicFramePr>
              <a:graphicFrameLocks noChangeAspect="1"/>
            </p:cNvGraphicFramePr>
            <p:nvPr/>
          </p:nvGraphicFramePr>
          <p:xfrm>
            <a:off x="2339" y="2592"/>
            <a:ext cx="3003" cy="1371"/>
          </p:xfrm>
          <a:graphic>
            <a:graphicData uri="http://schemas.openxmlformats.org/presentationml/2006/ole">
              <mc:AlternateContent xmlns:mc="http://schemas.openxmlformats.org/markup-compatibility/2006">
                <mc:Choice xmlns:v="urn:schemas-microsoft-com:vml" Requires="v">
                  <p:oleObj spid="_x0000_s163841" name="Equation" r:id="rId4" imgW="2171700" imgH="990600" progId="Equation.3">
                    <p:embed/>
                  </p:oleObj>
                </mc:Choice>
                <mc:Fallback>
                  <p:oleObj name="Equation" r:id="rId4" imgW="2171700" imgH="990600" progId="Equation.3">
                    <p:embed/>
                    <p:pic>
                      <p:nvPicPr>
                        <p:cNvPr id="43013" name="Object 4">
                          <a:extLst>
                            <a:ext uri="{FF2B5EF4-FFF2-40B4-BE49-F238E27FC236}">
                              <a16:creationId xmlns:a16="http://schemas.microsoft.com/office/drawing/2014/main" id="{87F82B9B-F7F6-4B71-B969-F14063E18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 y="2592"/>
                          <a:ext cx="3003" cy="1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4" name="Rectangle 5">
              <a:extLst>
                <a:ext uri="{FF2B5EF4-FFF2-40B4-BE49-F238E27FC236}">
                  <a16:creationId xmlns:a16="http://schemas.microsoft.com/office/drawing/2014/main" id="{5687B73C-E9D7-423A-BAB9-2312334B5ED2}"/>
                </a:ext>
              </a:extLst>
            </p:cNvPr>
            <p:cNvSpPr>
              <a:spLocks noChangeArrowheads="1"/>
            </p:cNvSpPr>
            <p:nvPr/>
          </p:nvSpPr>
          <p:spPr bwMode="auto">
            <a:xfrm>
              <a:off x="4800" y="3552"/>
              <a:ext cx="576" cy="432"/>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2" name="Footer Placeholder 1">
            <a:extLst>
              <a:ext uri="{FF2B5EF4-FFF2-40B4-BE49-F238E27FC236}">
                <a16:creationId xmlns:a16="http://schemas.microsoft.com/office/drawing/2014/main" id="{2E661D56-CC63-494B-B06B-2EA6E9B9B337}"/>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3A177C96-DDBE-4FDE-9F1E-11EC863B340E}"/>
              </a:ext>
            </a:extLst>
          </p:cNvPr>
          <p:cNvSpPr>
            <a:spLocks noGrp="1"/>
          </p:cNvSpPr>
          <p:nvPr>
            <p:ph type="sldNum" sz="quarter" idx="12"/>
          </p:nvPr>
        </p:nvSpPr>
        <p:spPr/>
        <p:txBody>
          <a:bodyPr/>
          <a:lstStyle/>
          <a:p>
            <a:fld id="{F77949E5-1BAD-489A-B609-56188B994930}" type="slidenum">
              <a:rPr lang="en-US" altLang="en-US" smtClean="0"/>
              <a:pPr/>
              <a:t>84</a:t>
            </a:fld>
            <a:endParaRPr lang="en-US" altLang="en-US"/>
          </a:p>
        </p:txBody>
      </p:sp>
      <p:pic>
        <p:nvPicPr>
          <p:cNvPr id="9" name="Picture 8" descr="A drawing of a face&#10;&#10;Description automatically generated">
            <a:extLst>
              <a:ext uri="{FF2B5EF4-FFF2-40B4-BE49-F238E27FC236}">
                <a16:creationId xmlns:a16="http://schemas.microsoft.com/office/drawing/2014/main" id="{3D50AFE9-A6A1-4537-B084-F08FE824A8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813742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780F17F-279A-488C-A574-8EAF7366C5C6}"/>
              </a:ext>
            </a:extLst>
          </p:cNvPr>
          <p:cNvSpPr>
            <a:spLocks noGrp="1" noChangeArrowheads="1"/>
          </p:cNvSpPr>
          <p:nvPr>
            <p:ph type="title"/>
          </p:nvPr>
        </p:nvSpPr>
        <p:spPr/>
        <p:txBody>
          <a:bodyPr/>
          <a:lstStyle/>
          <a:p>
            <a:pPr eaLnBrk="1" hangingPunct="1"/>
            <a:r>
              <a:rPr lang="en-US" altLang="en-US"/>
              <a:t>Summary Example (cont)</a:t>
            </a:r>
          </a:p>
        </p:txBody>
      </p:sp>
      <p:sp>
        <p:nvSpPr>
          <p:cNvPr id="44035" name="Rectangle 3">
            <a:extLst>
              <a:ext uri="{FF2B5EF4-FFF2-40B4-BE49-F238E27FC236}">
                <a16:creationId xmlns:a16="http://schemas.microsoft.com/office/drawing/2014/main" id="{8D483D30-F965-4FEC-8D24-7F63D872BAB0}"/>
              </a:ext>
            </a:extLst>
          </p:cNvPr>
          <p:cNvSpPr>
            <a:spLocks noGrp="1" noChangeArrowheads="1"/>
          </p:cNvSpPr>
          <p:nvPr>
            <p:ph type="body" idx="1"/>
          </p:nvPr>
        </p:nvSpPr>
        <p:spPr>
          <a:xfrm>
            <a:off x="2697163" y="1600200"/>
            <a:ext cx="7772400" cy="4114800"/>
          </a:xfrm>
        </p:spPr>
        <p:txBody>
          <a:bodyPr/>
          <a:lstStyle/>
          <a:p>
            <a:pPr eaLnBrk="1" hangingPunct="1"/>
            <a:r>
              <a:rPr lang="en-US" altLang="en-US"/>
              <a:t>Substitution Method (cont)</a:t>
            </a:r>
          </a:p>
          <a:p>
            <a:pPr lvl="1" eaLnBrk="1" hangingPunct="1"/>
            <a:r>
              <a:rPr lang="en-US" altLang="en-US"/>
              <a:t>Boundary conditions:</a:t>
            </a:r>
          </a:p>
          <a:p>
            <a:pPr lvl="2" eaLnBrk="1" hangingPunct="1"/>
            <a:endParaRPr lang="en-US" altLang="en-US"/>
          </a:p>
        </p:txBody>
      </p:sp>
      <p:grpSp>
        <p:nvGrpSpPr>
          <p:cNvPr id="44036" name="Group 8">
            <a:extLst>
              <a:ext uri="{FF2B5EF4-FFF2-40B4-BE49-F238E27FC236}">
                <a16:creationId xmlns:a16="http://schemas.microsoft.com/office/drawing/2014/main" id="{8E35C7D3-3CFB-4AA9-9EF8-01B11AE77618}"/>
              </a:ext>
            </a:extLst>
          </p:cNvPr>
          <p:cNvGrpSpPr>
            <a:grpSpLocks/>
          </p:cNvGrpSpPr>
          <p:nvPr/>
        </p:nvGrpSpPr>
        <p:grpSpPr bwMode="auto">
          <a:xfrm>
            <a:off x="3657600" y="2743200"/>
            <a:ext cx="4648200" cy="3168650"/>
            <a:chOff x="1344" y="1892"/>
            <a:chExt cx="2928" cy="1996"/>
          </a:xfrm>
        </p:grpSpPr>
        <p:graphicFrame>
          <p:nvGraphicFramePr>
            <p:cNvPr id="44037" name="Object 5">
              <a:extLst>
                <a:ext uri="{FF2B5EF4-FFF2-40B4-BE49-F238E27FC236}">
                  <a16:creationId xmlns:a16="http://schemas.microsoft.com/office/drawing/2014/main" id="{7D5645B8-DCEF-4ED3-B238-26340BA0DF17}"/>
                </a:ext>
              </a:extLst>
            </p:cNvPr>
            <p:cNvGraphicFramePr>
              <a:graphicFrameLocks noChangeAspect="1"/>
            </p:cNvGraphicFramePr>
            <p:nvPr/>
          </p:nvGraphicFramePr>
          <p:xfrm>
            <a:off x="1440" y="1892"/>
            <a:ext cx="2832" cy="1960"/>
          </p:xfrm>
          <a:graphic>
            <a:graphicData uri="http://schemas.openxmlformats.org/presentationml/2006/ole">
              <mc:AlternateContent xmlns:mc="http://schemas.openxmlformats.org/markup-compatibility/2006">
                <mc:Choice xmlns:v="urn:schemas-microsoft-com:vml" Requires="v">
                  <p:oleObj spid="_x0000_s165889" name="Equation" r:id="rId4" imgW="2019300" imgH="1397000" progId="Equation.3">
                    <p:embed/>
                  </p:oleObj>
                </mc:Choice>
                <mc:Fallback>
                  <p:oleObj name="Equation" r:id="rId4" imgW="2019300" imgH="1397000" progId="Equation.3">
                    <p:embed/>
                    <p:pic>
                      <p:nvPicPr>
                        <p:cNvPr id="44037" name="Object 5">
                          <a:extLst>
                            <a:ext uri="{FF2B5EF4-FFF2-40B4-BE49-F238E27FC236}">
                              <a16:creationId xmlns:a16="http://schemas.microsoft.com/office/drawing/2014/main" id="{7D5645B8-DCEF-4ED3-B238-26340BA0DF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1892"/>
                          <a:ext cx="2832" cy="1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Rectangle 6">
              <a:extLst>
                <a:ext uri="{FF2B5EF4-FFF2-40B4-BE49-F238E27FC236}">
                  <a16:creationId xmlns:a16="http://schemas.microsoft.com/office/drawing/2014/main" id="{BCD90D30-C715-4D71-A93A-2F5A98D6BCA7}"/>
                </a:ext>
              </a:extLst>
            </p:cNvPr>
            <p:cNvSpPr>
              <a:spLocks noChangeArrowheads="1"/>
            </p:cNvSpPr>
            <p:nvPr/>
          </p:nvSpPr>
          <p:spPr bwMode="auto">
            <a:xfrm>
              <a:off x="1344" y="2544"/>
              <a:ext cx="672" cy="28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4039" name="Rectangle 7">
              <a:extLst>
                <a:ext uri="{FF2B5EF4-FFF2-40B4-BE49-F238E27FC236}">
                  <a16:creationId xmlns:a16="http://schemas.microsoft.com/office/drawing/2014/main" id="{EDCEECF6-839A-41CE-85F6-4D60903DA755}"/>
                </a:ext>
              </a:extLst>
            </p:cNvPr>
            <p:cNvSpPr>
              <a:spLocks noChangeArrowheads="1"/>
            </p:cNvSpPr>
            <p:nvPr/>
          </p:nvSpPr>
          <p:spPr bwMode="auto">
            <a:xfrm>
              <a:off x="1344" y="3504"/>
              <a:ext cx="1248" cy="384"/>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2" name="Footer Placeholder 1">
            <a:extLst>
              <a:ext uri="{FF2B5EF4-FFF2-40B4-BE49-F238E27FC236}">
                <a16:creationId xmlns:a16="http://schemas.microsoft.com/office/drawing/2014/main" id="{2C9C1055-D60C-473B-9F23-7D72B6A09173}"/>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3E261233-0930-4B5E-8DA4-A67736198DBB}"/>
              </a:ext>
            </a:extLst>
          </p:cNvPr>
          <p:cNvSpPr>
            <a:spLocks noGrp="1"/>
          </p:cNvSpPr>
          <p:nvPr>
            <p:ph type="sldNum" sz="quarter" idx="12"/>
          </p:nvPr>
        </p:nvSpPr>
        <p:spPr/>
        <p:txBody>
          <a:bodyPr/>
          <a:lstStyle/>
          <a:p>
            <a:fld id="{F77949E5-1BAD-489A-B609-56188B994930}" type="slidenum">
              <a:rPr lang="en-US" altLang="en-US" smtClean="0"/>
              <a:pPr/>
              <a:t>85</a:t>
            </a:fld>
            <a:endParaRPr lang="en-US" altLang="en-US"/>
          </a:p>
        </p:txBody>
      </p:sp>
      <p:pic>
        <p:nvPicPr>
          <p:cNvPr id="10" name="Picture 9" descr="A drawing of a face&#10;&#10;Description automatically generated">
            <a:extLst>
              <a:ext uri="{FF2B5EF4-FFF2-40B4-BE49-F238E27FC236}">
                <a16:creationId xmlns:a16="http://schemas.microsoft.com/office/drawing/2014/main" id="{AECFBF29-1005-4AF2-96A4-FF1705A24C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761194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53B59C0-97FE-42F2-9C10-703FDB8F98E0}"/>
              </a:ext>
            </a:extLst>
          </p:cNvPr>
          <p:cNvSpPr>
            <a:spLocks noGrp="1" noChangeArrowheads="1"/>
          </p:cNvSpPr>
          <p:nvPr>
            <p:ph type="title"/>
          </p:nvPr>
        </p:nvSpPr>
        <p:spPr/>
        <p:txBody>
          <a:bodyPr/>
          <a:lstStyle/>
          <a:p>
            <a:pPr eaLnBrk="1" hangingPunct="1"/>
            <a:r>
              <a:rPr lang="en-US" altLang="en-US"/>
              <a:t> Summary Example (cont)</a:t>
            </a:r>
          </a:p>
        </p:txBody>
      </p:sp>
      <p:sp>
        <p:nvSpPr>
          <p:cNvPr id="45059" name="Rectangle 3">
            <a:extLst>
              <a:ext uri="{FF2B5EF4-FFF2-40B4-BE49-F238E27FC236}">
                <a16:creationId xmlns:a16="http://schemas.microsoft.com/office/drawing/2014/main" id="{9D984394-9F2C-4B32-8AE6-1F73B58D1F78}"/>
              </a:ext>
            </a:extLst>
          </p:cNvPr>
          <p:cNvSpPr>
            <a:spLocks noGrp="1" noChangeArrowheads="1"/>
          </p:cNvSpPr>
          <p:nvPr>
            <p:ph type="body" idx="1"/>
          </p:nvPr>
        </p:nvSpPr>
        <p:spPr/>
        <p:txBody>
          <a:bodyPr/>
          <a:lstStyle/>
          <a:p>
            <a:pPr eaLnBrk="1" hangingPunct="1"/>
            <a:r>
              <a:rPr lang="en-US" altLang="en-US"/>
              <a:t>Substitution Method (cont)</a:t>
            </a:r>
          </a:p>
          <a:p>
            <a:pPr lvl="1" eaLnBrk="1" hangingPunct="1"/>
            <a:r>
              <a:rPr lang="en-US" altLang="en-US"/>
              <a:t>Thus, c must equal </a:t>
            </a:r>
            <a:r>
              <a:rPr lang="en-US" altLang="en-US" b="1" baseline="30000"/>
              <a:t>4</a:t>
            </a:r>
            <a:r>
              <a:rPr lang="en-US" altLang="en-US" b="1"/>
              <a:t>/</a:t>
            </a:r>
            <a:r>
              <a:rPr lang="en-US" altLang="en-US" b="1" baseline="-25000"/>
              <a:t>3</a:t>
            </a:r>
            <a:endParaRPr lang="en-US" altLang="en-US" b="1"/>
          </a:p>
          <a:p>
            <a:pPr lvl="1" eaLnBrk="1" hangingPunct="1"/>
            <a:r>
              <a:rPr lang="en-US" altLang="en-US"/>
              <a:t>and T(n) = </a:t>
            </a:r>
            <a:r>
              <a:rPr lang="en-US" altLang="en-US">
                <a:sym typeface="Symbol" panose="05050102010706020507" pitchFamily="18" charset="2"/>
              </a:rPr>
              <a:t>(n</a:t>
            </a:r>
            <a:r>
              <a:rPr lang="en-US" altLang="en-US" baseline="30000">
                <a:sym typeface="Symbol" panose="05050102010706020507" pitchFamily="18" charset="2"/>
              </a:rPr>
              <a:t>3</a:t>
            </a:r>
            <a:r>
              <a:rPr lang="en-US" altLang="en-US">
                <a:sym typeface="Symbol" panose="05050102010706020507" pitchFamily="18" charset="2"/>
              </a:rPr>
              <a:t>)</a:t>
            </a:r>
          </a:p>
        </p:txBody>
      </p:sp>
      <p:sp>
        <p:nvSpPr>
          <p:cNvPr id="2" name="Footer Placeholder 1">
            <a:extLst>
              <a:ext uri="{FF2B5EF4-FFF2-40B4-BE49-F238E27FC236}">
                <a16:creationId xmlns:a16="http://schemas.microsoft.com/office/drawing/2014/main" id="{0AE0CEF4-BAFA-45A2-B6C1-B750A75A0389}"/>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9CD4BD53-29EB-4DAA-B8CC-9C7AA74D6C8B}"/>
              </a:ext>
            </a:extLst>
          </p:cNvPr>
          <p:cNvSpPr>
            <a:spLocks noGrp="1"/>
          </p:cNvSpPr>
          <p:nvPr>
            <p:ph type="sldNum" sz="quarter" idx="12"/>
          </p:nvPr>
        </p:nvSpPr>
        <p:spPr/>
        <p:txBody>
          <a:bodyPr/>
          <a:lstStyle/>
          <a:p>
            <a:fld id="{F77949E5-1BAD-489A-B609-56188B994930}" type="slidenum">
              <a:rPr lang="en-US" altLang="en-US" smtClean="0"/>
              <a:pPr/>
              <a:t>86</a:t>
            </a:fld>
            <a:endParaRPr lang="en-US" altLang="en-US"/>
          </a:p>
        </p:txBody>
      </p:sp>
      <p:pic>
        <p:nvPicPr>
          <p:cNvPr id="6" name="Picture 5" descr="A drawing of a face&#10;&#10;Description automatically generated">
            <a:extLst>
              <a:ext uri="{FF2B5EF4-FFF2-40B4-BE49-F238E27FC236}">
                <a16:creationId xmlns:a16="http://schemas.microsoft.com/office/drawing/2014/main" id="{2745A7C7-3140-47CA-A550-DD06B9D2EE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2732118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D37F8A1-7775-4FA7-AC04-10EA035B1FA0}"/>
              </a:ext>
            </a:extLst>
          </p:cNvPr>
          <p:cNvSpPr>
            <a:spLocks noGrp="1" noChangeArrowheads="1"/>
          </p:cNvSpPr>
          <p:nvPr>
            <p:ph type="title"/>
          </p:nvPr>
        </p:nvSpPr>
        <p:spPr>
          <a:xfrm>
            <a:off x="2697163" y="-152400"/>
            <a:ext cx="7772400" cy="1143000"/>
          </a:xfrm>
        </p:spPr>
        <p:txBody>
          <a:bodyPr/>
          <a:lstStyle/>
          <a:p>
            <a:pPr eaLnBrk="1" hangingPunct="1"/>
            <a:r>
              <a:rPr lang="en-US" altLang="en-US"/>
              <a:t>Summary Example (cont)</a:t>
            </a:r>
          </a:p>
        </p:txBody>
      </p:sp>
      <p:sp>
        <p:nvSpPr>
          <p:cNvPr id="46083" name="Rectangle 3">
            <a:extLst>
              <a:ext uri="{FF2B5EF4-FFF2-40B4-BE49-F238E27FC236}">
                <a16:creationId xmlns:a16="http://schemas.microsoft.com/office/drawing/2014/main" id="{300F373F-DBC6-4966-AFC3-776F21C70A87}"/>
              </a:ext>
            </a:extLst>
          </p:cNvPr>
          <p:cNvSpPr>
            <a:spLocks noGrp="1" noChangeArrowheads="1"/>
          </p:cNvSpPr>
          <p:nvPr>
            <p:ph type="body" idx="1"/>
          </p:nvPr>
        </p:nvSpPr>
        <p:spPr>
          <a:xfrm>
            <a:off x="2697163" y="838200"/>
            <a:ext cx="7772400" cy="4114800"/>
          </a:xfrm>
        </p:spPr>
        <p:txBody>
          <a:bodyPr/>
          <a:lstStyle/>
          <a:p>
            <a:pPr eaLnBrk="1" hangingPunct="1"/>
            <a:r>
              <a:rPr lang="en-US" altLang="en-US"/>
              <a:t>Recursion Tree Method</a:t>
            </a:r>
          </a:p>
          <a:p>
            <a:pPr eaLnBrk="1" hangingPunct="1"/>
            <a:endParaRPr lang="en-US" altLang="en-US"/>
          </a:p>
        </p:txBody>
      </p:sp>
      <p:grpSp>
        <p:nvGrpSpPr>
          <p:cNvPr id="46084" name="Group 119">
            <a:extLst>
              <a:ext uri="{FF2B5EF4-FFF2-40B4-BE49-F238E27FC236}">
                <a16:creationId xmlns:a16="http://schemas.microsoft.com/office/drawing/2014/main" id="{48261847-BB50-498A-B526-A6F6DB532DF1}"/>
              </a:ext>
            </a:extLst>
          </p:cNvPr>
          <p:cNvGrpSpPr>
            <a:grpSpLocks/>
          </p:cNvGrpSpPr>
          <p:nvPr/>
        </p:nvGrpSpPr>
        <p:grpSpPr bwMode="auto">
          <a:xfrm>
            <a:off x="2514600" y="1504950"/>
            <a:ext cx="8153400" cy="4667250"/>
            <a:chOff x="624" y="864"/>
            <a:chExt cx="5136" cy="2940"/>
          </a:xfrm>
        </p:grpSpPr>
        <p:grpSp>
          <p:nvGrpSpPr>
            <p:cNvPr id="46085" name="Group 118">
              <a:extLst>
                <a:ext uri="{FF2B5EF4-FFF2-40B4-BE49-F238E27FC236}">
                  <a16:creationId xmlns:a16="http://schemas.microsoft.com/office/drawing/2014/main" id="{F3F996A3-941C-4522-8F75-DF6256784504}"/>
                </a:ext>
              </a:extLst>
            </p:cNvPr>
            <p:cNvGrpSpPr>
              <a:grpSpLocks/>
            </p:cNvGrpSpPr>
            <p:nvPr/>
          </p:nvGrpSpPr>
          <p:grpSpPr bwMode="auto">
            <a:xfrm>
              <a:off x="861" y="864"/>
              <a:ext cx="3702" cy="2448"/>
              <a:chOff x="861" y="864"/>
              <a:chExt cx="3702" cy="2448"/>
            </a:xfrm>
          </p:grpSpPr>
          <p:sp>
            <p:nvSpPr>
              <p:cNvPr id="46101" name="AutoShape 26">
                <a:extLst>
                  <a:ext uri="{FF2B5EF4-FFF2-40B4-BE49-F238E27FC236}">
                    <a16:creationId xmlns:a16="http://schemas.microsoft.com/office/drawing/2014/main" id="{7B8A9B06-50BF-4F29-BA52-51AD617D8268}"/>
                  </a:ext>
                </a:extLst>
              </p:cNvPr>
              <p:cNvSpPr>
                <a:spLocks noChangeArrowheads="1"/>
              </p:cNvSpPr>
              <p:nvPr/>
            </p:nvSpPr>
            <p:spPr bwMode="auto">
              <a:xfrm>
                <a:off x="2523" y="864"/>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n</a:t>
                </a:r>
                <a:r>
                  <a:rPr lang="en-US" altLang="en-US" sz="1800" baseline="30000">
                    <a:latin typeface="Times New Roman" panose="02020603050405020304" pitchFamily="18" charset="0"/>
                  </a:rPr>
                  <a:t>3</a:t>
                </a:r>
                <a:endParaRPr lang="en-US" altLang="en-US" sz="1800">
                  <a:latin typeface="Times New Roman" panose="02020603050405020304" pitchFamily="18" charset="0"/>
                </a:endParaRPr>
              </a:p>
            </p:txBody>
          </p:sp>
          <p:sp>
            <p:nvSpPr>
              <p:cNvPr id="46102" name="AutoShape 27">
                <a:extLst>
                  <a:ext uri="{FF2B5EF4-FFF2-40B4-BE49-F238E27FC236}">
                    <a16:creationId xmlns:a16="http://schemas.microsoft.com/office/drawing/2014/main" id="{820D27F3-A86F-433F-AD2E-6160DFAEC353}"/>
                  </a:ext>
                </a:extLst>
              </p:cNvPr>
              <p:cNvSpPr>
                <a:spLocks noChangeArrowheads="1"/>
              </p:cNvSpPr>
              <p:nvPr/>
            </p:nvSpPr>
            <p:spPr bwMode="auto">
              <a:xfrm>
                <a:off x="1584" y="148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a:t>
                </a:r>
                <a:r>
                  <a:rPr lang="en-US" altLang="en-US" sz="1800" i="1">
                    <a:latin typeface="Times New Roman" panose="02020603050405020304" pitchFamily="18" charset="0"/>
                  </a:rPr>
                  <a:t>n</a:t>
                </a:r>
                <a:r>
                  <a:rPr lang="en-US" altLang="en-US" sz="1800">
                    <a:latin typeface="Times New Roman" panose="02020603050405020304" pitchFamily="18" charset="0"/>
                  </a:rPr>
                  <a:t>/2)</a:t>
                </a:r>
                <a:r>
                  <a:rPr lang="en-US" altLang="en-US" sz="1800" baseline="30000">
                    <a:latin typeface="Times New Roman" panose="02020603050405020304" pitchFamily="18" charset="0"/>
                  </a:rPr>
                  <a:t>3</a:t>
                </a:r>
                <a:endParaRPr lang="en-US" altLang="en-US" sz="1800">
                  <a:latin typeface="Times New Roman" panose="02020603050405020304" pitchFamily="18" charset="0"/>
                </a:endParaRPr>
              </a:p>
            </p:txBody>
          </p:sp>
          <p:sp>
            <p:nvSpPr>
              <p:cNvPr id="46103" name="AutoShape 29">
                <a:extLst>
                  <a:ext uri="{FF2B5EF4-FFF2-40B4-BE49-F238E27FC236}">
                    <a16:creationId xmlns:a16="http://schemas.microsoft.com/office/drawing/2014/main" id="{7BD71FFF-EB8D-4F53-BAE0-27E20E5F70EC}"/>
                  </a:ext>
                </a:extLst>
              </p:cNvPr>
              <p:cNvSpPr>
                <a:spLocks noChangeArrowheads="1"/>
              </p:cNvSpPr>
              <p:nvPr/>
            </p:nvSpPr>
            <p:spPr bwMode="auto">
              <a:xfrm>
                <a:off x="3501" y="1482"/>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a:t>
                </a:r>
                <a:r>
                  <a:rPr lang="en-US" altLang="en-US" sz="1800" i="1">
                    <a:latin typeface="Times New Roman" panose="02020603050405020304" pitchFamily="18" charset="0"/>
                  </a:rPr>
                  <a:t>n</a:t>
                </a:r>
                <a:r>
                  <a:rPr lang="en-US" altLang="en-US" sz="1800">
                    <a:latin typeface="Times New Roman" panose="02020603050405020304" pitchFamily="18" charset="0"/>
                  </a:rPr>
                  <a:t>/2)</a:t>
                </a:r>
                <a:r>
                  <a:rPr lang="en-US" altLang="en-US" sz="1800" baseline="30000">
                    <a:latin typeface="Times New Roman" panose="02020603050405020304" pitchFamily="18" charset="0"/>
                  </a:rPr>
                  <a:t>3</a:t>
                </a:r>
              </a:p>
            </p:txBody>
          </p:sp>
          <p:sp>
            <p:nvSpPr>
              <p:cNvPr id="46104" name="AutoShape 30">
                <a:extLst>
                  <a:ext uri="{FF2B5EF4-FFF2-40B4-BE49-F238E27FC236}">
                    <a16:creationId xmlns:a16="http://schemas.microsoft.com/office/drawing/2014/main" id="{459809FA-1CD9-4600-8BC8-5F4CD4485ADD}"/>
                  </a:ext>
                </a:extLst>
              </p:cNvPr>
              <p:cNvSpPr>
                <a:spLocks noChangeArrowheads="1"/>
              </p:cNvSpPr>
              <p:nvPr/>
            </p:nvSpPr>
            <p:spPr bwMode="auto">
              <a:xfrm>
                <a:off x="1152" y="210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(n/4)</a:t>
                </a:r>
                <a:r>
                  <a:rPr lang="en-US" altLang="en-US" sz="1800" baseline="30000">
                    <a:latin typeface="Times New Roman" panose="02020603050405020304" pitchFamily="18" charset="0"/>
                  </a:rPr>
                  <a:t>3</a:t>
                </a:r>
                <a:endParaRPr lang="en-US" altLang="en-US" sz="1800">
                  <a:latin typeface="Times New Roman" panose="02020603050405020304" pitchFamily="18" charset="0"/>
                </a:endParaRPr>
              </a:p>
            </p:txBody>
          </p:sp>
          <p:sp>
            <p:nvSpPr>
              <p:cNvPr id="46105" name="AutoShape 32">
                <a:extLst>
                  <a:ext uri="{FF2B5EF4-FFF2-40B4-BE49-F238E27FC236}">
                    <a16:creationId xmlns:a16="http://schemas.microsoft.com/office/drawing/2014/main" id="{A94B394C-AC29-4475-9F24-4CA3E3D66AA6}"/>
                  </a:ext>
                </a:extLst>
              </p:cNvPr>
              <p:cNvSpPr>
                <a:spLocks noChangeArrowheads="1"/>
              </p:cNvSpPr>
              <p:nvPr/>
            </p:nvSpPr>
            <p:spPr bwMode="auto">
              <a:xfrm>
                <a:off x="1965" y="210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(n/4)</a:t>
                </a:r>
                <a:r>
                  <a:rPr lang="en-US" altLang="en-US" sz="1800" baseline="30000">
                    <a:latin typeface="Times New Roman" panose="02020603050405020304" pitchFamily="18" charset="0"/>
                  </a:rPr>
                  <a:t>3</a:t>
                </a:r>
              </a:p>
            </p:txBody>
          </p:sp>
          <p:sp>
            <p:nvSpPr>
              <p:cNvPr id="46106" name="AutoShape 36">
                <a:extLst>
                  <a:ext uri="{FF2B5EF4-FFF2-40B4-BE49-F238E27FC236}">
                    <a16:creationId xmlns:a16="http://schemas.microsoft.com/office/drawing/2014/main" id="{3A31A7EA-3E4B-431A-AD63-4DAE1205C3B9}"/>
                  </a:ext>
                </a:extLst>
              </p:cNvPr>
              <p:cNvSpPr>
                <a:spLocks noChangeArrowheads="1"/>
              </p:cNvSpPr>
              <p:nvPr/>
            </p:nvSpPr>
            <p:spPr bwMode="auto">
              <a:xfrm>
                <a:off x="2973" y="2088"/>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(n/4)</a:t>
                </a:r>
                <a:r>
                  <a:rPr lang="en-US" altLang="en-US" sz="1800" baseline="30000">
                    <a:latin typeface="Times New Roman" panose="02020603050405020304" pitchFamily="18" charset="0"/>
                  </a:rPr>
                  <a:t>3</a:t>
                </a:r>
              </a:p>
            </p:txBody>
          </p:sp>
          <p:sp>
            <p:nvSpPr>
              <p:cNvPr id="46107" name="AutoShape 38">
                <a:extLst>
                  <a:ext uri="{FF2B5EF4-FFF2-40B4-BE49-F238E27FC236}">
                    <a16:creationId xmlns:a16="http://schemas.microsoft.com/office/drawing/2014/main" id="{94725D85-3FA9-41D6-90C8-B4555B7BCCC9}"/>
                  </a:ext>
                </a:extLst>
              </p:cNvPr>
              <p:cNvSpPr>
                <a:spLocks noChangeArrowheads="1"/>
              </p:cNvSpPr>
              <p:nvPr/>
            </p:nvSpPr>
            <p:spPr bwMode="auto">
              <a:xfrm>
                <a:off x="3932" y="2088"/>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(n/4)</a:t>
                </a:r>
                <a:r>
                  <a:rPr lang="en-US" altLang="en-US" sz="1800" baseline="30000">
                    <a:latin typeface="Times New Roman" panose="02020603050405020304" pitchFamily="18" charset="0"/>
                  </a:rPr>
                  <a:t>3</a:t>
                </a:r>
              </a:p>
            </p:txBody>
          </p:sp>
          <p:sp>
            <p:nvSpPr>
              <p:cNvPr id="46108" name="AutoShape 39">
                <a:extLst>
                  <a:ext uri="{FF2B5EF4-FFF2-40B4-BE49-F238E27FC236}">
                    <a16:creationId xmlns:a16="http://schemas.microsoft.com/office/drawing/2014/main" id="{B622A800-3E12-464F-B37A-F31BA0A4A263}"/>
                  </a:ext>
                </a:extLst>
              </p:cNvPr>
              <p:cNvSpPr>
                <a:spLocks noChangeArrowheads="1"/>
              </p:cNvSpPr>
              <p:nvPr/>
            </p:nvSpPr>
            <p:spPr bwMode="auto">
              <a:xfrm>
                <a:off x="861" y="298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endParaRPr lang="en-US" altLang="en-US" sz="1800" i="1">
                  <a:latin typeface="Times New Roman" panose="02020603050405020304" pitchFamily="18" charset="0"/>
                </a:endParaRPr>
              </a:p>
            </p:txBody>
          </p:sp>
          <p:sp>
            <p:nvSpPr>
              <p:cNvPr id="46109" name="AutoShape 40">
                <a:extLst>
                  <a:ext uri="{FF2B5EF4-FFF2-40B4-BE49-F238E27FC236}">
                    <a16:creationId xmlns:a16="http://schemas.microsoft.com/office/drawing/2014/main" id="{B3E59E37-DAF4-45F1-8DA8-CAC843CCC2A8}"/>
                  </a:ext>
                </a:extLst>
              </p:cNvPr>
              <p:cNvSpPr>
                <a:spLocks noChangeArrowheads="1"/>
              </p:cNvSpPr>
              <p:nvPr/>
            </p:nvSpPr>
            <p:spPr bwMode="auto">
              <a:xfrm>
                <a:off x="1340" y="298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0" name="AutoShape 41">
                <a:extLst>
                  <a:ext uri="{FF2B5EF4-FFF2-40B4-BE49-F238E27FC236}">
                    <a16:creationId xmlns:a16="http://schemas.microsoft.com/office/drawing/2014/main" id="{3C3A827A-C18D-4455-B01C-839620C41B36}"/>
                  </a:ext>
                </a:extLst>
              </p:cNvPr>
              <p:cNvSpPr>
                <a:spLocks noChangeArrowheads="1"/>
              </p:cNvSpPr>
              <p:nvPr/>
            </p:nvSpPr>
            <p:spPr bwMode="auto">
              <a:xfrm>
                <a:off x="1776" y="298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1" name="AutoShape 42">
                <a:extLst>
                  <a:ext uri="{FF2B5EF4-FFF2-40B4-BE49-F238E27FC236}">
                    <a16:creationId xmlns:a16="http://schemas.microsoft.com/office/drawing/2014/main" id="{820D44E6-8966-4A99-9F04-256421D4D96F}"/>
                  </a:ext>
                </a:extLst>
              </p:cNvPr>
              <p:cNvSpPr>
                <a:spLocks noChangeArrowheads="1"/>
              </p:cNvSpPr>
              <p:nvPr/>
            </p:nvSpPr>
            <p:spPr bwMode="auto">
              <a:xfrm>
                <a:off x="2208" y="298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2" name="AutoShape 45">
                <a:extLst>
                  <a:ext uri="{FF2B5EF4-FFF2-40B4-BE49-F238E27FC236}">
                    <a16:creationId xmlns:a16="http://schemas.microsoft.com/office/drawing/2014/main" id="{0D2CFD69-9155-49CE-86DD-73FE3C737CC7}"/>
                  </a:ext>
                </a:extLst>
              </p:cNvPr>
              <p:cNvSpPr>
                <a:spLocks noChangeArrowheads="1"/>
              </p:cNvSpPr>
              <p:nvPr/>
            </p:nvSpPr>
            <p:spPr bwMode="auto">
              <a:xfrm>
                <a:off x="2832" y="298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3" name="AutoShape 46">
                <a:extLst>
                  <a:ext uri="{FF2B5EF4-FFF2-40B4-BE49-F238E27FC236}">
                    <a16:creationId xmlns:a16="http://schemas.microsoft.com/office/drawing/2014/main" id="{7F46113B-3259-4E6F-A50E-BBB5AE1B460B}"/>
                  </a:ext>
                </a:extLst>
              </p:cNvPr>
              <p:cNvSpPr>
                <a:spLocks noChangeArrowheads="1"/>
              </p:cNvSpPr>
              <p:nvPr/>
            </p:nvSpPr>
            <p:spPr bwMode="auto">
              <a:xfrm>
                <a:off x="3264" y="298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4" name="AutoShape 47">
                <a:extLst>
                  <a:ext uri="{FF2B5EF4-FFF2-40B4-BE49-F238E27FC236}">
                    <a16:creationId xmlns:a16="http://schemas.microsoft.com/office/drawing/2014/main" id="{DC5CB119-EC55-42CF-A935-633FEAA48C45}"/>
                  </a:ext>
                </a:extLst>
              </p:cNvPr>
              <p:cNvSpPr>
                <a:spLocks noChangeArrowheads="1"/>
              </p:cNvSpPr>
              <p:nvPr/>
            </p:nvSpPr>
            <p:spPr bwMode="auto">
              <a:xfrm>
                <a:off x="3740" y="2986"/>
                <a:ext cx="388"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5" name="AutoShape 48">
                <a:extLst>
                  <a:ext uri="{FF2B5EF4-FFF2-40B4-BE49-F238E27FC236}">
                    <a16:creationId xmlns:a16="http://schemas.microsoft.com/office/drawing/2014/main" id="{1F6197B1-3F2E-456A-94E7-CF00821B0602}"/>
                  </a:ext>
                </a:extLst>
              </p:cNvPr>
              <p:cNvSpPr>
                <a:spLocks noChangeArrowheads="1"/>
              </p:cNvSpPr>
              <p:nvPr/>
            </p:nvSpPr>
            <p:spPr bwMode="auto">
              <a:xfrm>
                <a:off x="4176" y="2986"/>
                <a:ext cx="387" cy="326"/>
              </a:xfrm>
              <a:prstGeom prst="flowChartConnector">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i="1">
                    <a:latin typeface="Times New Roman" panose="02020603050405020304" pitchFamily="18" charset="0"/>
                  </a:rPr>
                  <a:t>T</a:t>
                </a:r>
                <a:r>
                  <a:rPr lang="en-US" altLang="en-US" sz="1800">
                    <a:latin typeface="Times New Roman" panose="02020603050405020304" pitchFamily="18" charset="0"/>
                  </a:rPr>
                  <a:t>(1)</a:t>
                </a:r>
              </a:p>
            </p:txBody>
          </p:sp>
          <p:sp>
            <p:nvSpPr>
              <p:cNvPr id="46116" name="Text Box 49">
                <a:extLst>
                  <a:ext uri="{FF2B5EF4-FFF2-40B4-BE49-F238E27FC236}">
                    <a16:creationId xmlns:a16="http://schemas.microsoft.com/office/drawing/2014/main" id="{AD6F3102-0E38-4A5D-9999-65E30E041178}"/>
                  </a:ext>
                </a:extLst>
              </p:cNvPr>
              <p:cNvSpPr txBox="1">
                <a:spLocks noChangeArrowheads="1"/>
              </p:cNvSpPr>
              <p:nvPr/>
            </p:nvSpPr>
            <p:spPr bwMode="auto">
              <a:xfrm>
                <a:off x="2572" y="30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a:t>
                </a:r>
              </a:p>
            </p:txBody>
          </p:sp>
          <p:cxnSp>
            <p:nvCxnSpPr>
              <p:cNvPr id="46117" name="AutoShape 50">
                <a:extLst>
                  <a:ext uri="{FF2B5EF4-FFF2-40B4-BE49-F238E27FC236}">
                    <a16:creationId xmlns:a16="http://schemas.microsoft.com/office/drawing/2014/main" id="{ECB80B77-01FB-46C6-918A-3E4D8E2D7F2C}"/>
                  </a:ext>
                </a:extLst>
              </p:cNvPr>
              <p:cNvCxnSpPr>
                <a:cxnSpLocks noChangeShapeType="1"/>
                <a:stCxn id="46101" idx="3"/>
                <a:endCxn id="46102" idx="0"/>
              </p:cNvCxnSpPr>
              <p:nvPr/>
            </p:nvCxnSpPr>
            <p:spPr bwMode="auto">
              <a:xfrm flipH="1">
                <a:off x="1778" y="1142"/>
                <a:ext cx="802" cy="34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8" name="AutoShape 52">
                <a:extLst>
                  <a:ext uri="{FF2B5EF4-FFF2-40B4-BE49-F238E27FC236}">
                    <a16:creationId xmlns:a16="http://schemas.microsoft.com/office/drawing/2014/main" id="{8D3EA2E1-703B-49FE-AB0E-7EE5380259B5}"/>
                  </a:ext>
                </a:extLst>
              </p:cNvPr>
              <p:cNvCxnSpPr>
                <a:cxnSpLocks noChangeShapeType="1"/>
                <a:stCxn id="46101" idx="5"/>
                <a:endCxn id="46103" idx="1"/>
              </p:cNvCxnSpPr>
              <p:nvPr/>
            </p:nvCxnSpPr>
            <p:spPr bwMode="auto">
              <a:xfrm>
                <a:off x="2854" y="1142"/>
                <a:ext cx="704" cy="3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19" name="AutoShape 53">
                <a:extLst>
                  <a:ext uri="{FF2B5EF4-FFF2-40B4-BE49-F238E27FC236}">
                    <a16:creationId xmlns:a16="http://schemas.microsoft.com/office/drawing/2014/main" id="{D16F18CF-9245-43A0-A3FD-E63151FC9929}"/>
                  </a:ext>
                </a:extLst>
              </p:cNvPr>
              <p:cNvCxnSpPr>
                <a:cxnSpLocks noChangeShapeType="1"/>
                <a:stCxn id="46102" idx="3"/>
                <a:endCxn id="46104" idx="0"/>
              </p:cNvCxnSpPr>
              <p:nvPr/>
            </p:nvCxnSpPr>
            <p:spPr bwMode="auto">
              <a:xfrm flipH="1">
                <a:off x="1346" y="1760"/>
                <a:ext cx="295" cy="3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20" name="AutoShape 55">
                <a:extLst>
                  <a:ext uri="{FF2B5EF4-FFF2-40B4-BE49-F238E27FC236}">
                    <a16:creationId xmlns:a16="http://schemas.microsoft.com/office/drawing/2014/main" id="{4214C00D-2EB7-40EF-8855-3F1B5D4363C6}"/>
                  </a:ext>
                </a:extLst>
              </p:cNvPr>
              <p:cNvCxnSpPr>
                <a:cxnSpLocks noChangeShapeType="1"/>
                <a:stCxn id="46102" idx="5"/>
                <a:endCxn id="46105" idx="0"/>
              </p:cNvCxnSpPr>
              <p:nvPr/>
            </p:nvCxnSpPr>
            <p:spPr bwMode="auto">
              <a:xfrm>
                <a:off x="1914" y="1760"/>
                <a:ext cx="245" cy="3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21" name="AutoShape 59">
                <a:extLst>
                  <a:ext uri="{FF2B5EF4-FFF2-40B4-BE49-F238E27FC236}">
                    <a16:creationId xmlns:a16="http://schemas.microsoft.com/office/drawing/2014/main" id="{68648674-04F5-4D14-9D0D-000495F56545}"/>
                  </a:ext>
                </a:extLst>
              </p:cNvPr>
              <p:cNvCxnSpPr>
                <a:cxnSpLocks noChangeShapeType="1"/>
                <a:stCxn id="46103" idx="3"/>
                <a:endCxn id="46106" idx="0"/>
              </p:cNvCxnSpPr>
              <p:nvPr/>
            </p:nvCxnSpPr>
            <p:spPr bwMode="auto">
              <a:xfrm flipH="1">
                <a:off x="3167" y="1760"/>
                <a:ext cx="391" cy="3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22" name="AutoShape 61">
                <a:extLst>
                  <a:ext uri="{FF2B5EF4-FFF2-40B4-BE49-F238E27FC236}">
                    <a16:creationId xmlns:a16="http://schemas.microsoft.com/office/drawing/2014/main" id="{7B91D26E-8D34-4F73-805B-BC838CE7DE9F}"/>
                  </a:ext>
                </a:extLst>
              </p:cNvPr>
              <p:cNvCxnSpPr>
                <a:cxnSpLocks noChangeShapeType="1"/>
                <a:stCxn id="46103" idx="5"/>
                <a:endCxn id="46107" idx="0"/>
              </p:cNvCxnSpPr>
              <p:nvPr/>
            </p:nvCxnSpPr>
            <p:spPr bwMode="auto">
              <a:xfrm>
                <a:off x="3831" y="1760"/>
                <a:ext cx="295" cy="3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3" name="Text Box 63">
                <a:extLst>
                  <a:ext uri="{FF2B5EF4-FFF2-40B4-BE49-F238E27FC236}">
                    <a16:creationId xmlns:a16="http://schemas.microsoft.com/office/drawing/2014/main" id="{E4DBA075-71C7-4D2C-88DC-189BFB5E50A0}"/>
                  </a:ext>
                </a:extLst>
              </p:cNvPr>
              <p:cNvSpPr txBox="1">
                <a:spLocks noChangeArrowheads="1"/>
              </p:cNvSpPr>
              <p:nvPr/>
            </p:nvSpPr>
            <p:spPr bwMode="auto">
              <a:xfrm>
                <a:off x="1254" y="2780"/>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46124" name="Text Box 65">
                <a:extLst>
                  <a:ext uri="{FF2B5EF4-FFF2-40B4-BE49-F238E27FC236}">
                    <a16:creationId xmlns:a16="http://schemas.microsoft.com/office/drawing/2014/main" id="{CFC9E31C-CEF2-4BDE-AE36-F252D546827E}"/>
                  </a:ext>
                </a:extLst>
              </p:cNvPr>
              <p:cNvSpPr txBox="1">
                <a:spLocks noChangeArrowheads="1"/>
              </p:cNvSpPr>
              <p:nvPr/>
            </p:nvSpPr>
            <p:spPr bwMode="auto">
              <a:xfrm>
                <a:off x="2118" y="2782"/>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46125" name="Text Box 68">
                <a:extLst>
                  <a:ext uri="{FF2B5EF4-FFF2-40B4-BE49-F238E27FC236}">
                    <a16:creationId xmlns:a16="http://schemas.microsoft.com/office/drawing/2014/main" id="{2C2F16F6-DB0E-4577-B0F7-FC4B47B377B5}"/>
                  </a:ext>
                </a:extLst>
              </p:cNvPr>
              <p:cNvSpPr txBox="1">
                <a:spLocks noChangeArrowheads="1"/>
              </p:cNvSpPr>
              <p:nvPr/>
            </p:nvSpPr>
            <p:spPr bwMode="auto">
              <a:xfrm>
                <a:off x="3120" y="2741"/>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sp>
            <p:nvSpPr>
              <p:cNvPr id="46126" name="Text Box 69">
                <a:extLst>
                  <a:ext uri="{FF2B5EF4-FFF2-40B4-BE49-F238E27FC236}">
                    <a16:creationId xmlns:a16="http://schemas.microsoft.com/office/drawing/2014/main" id="{6970841E-FADA-4951-9373-2CBB0BDD7FFC}"/>
                  </a:ext>
                </a:extLst>
              </p:cNvPr>
              <p:cNvSpPr txBox="1">
                <a:spLocks noChangeArrowheads="1"/>
              </p:cNvSpPr>
              <p:nvPr/>
            </p:nvSpPr>
            <p:spPr bwMode="auto">
              <a:xfrm>
                <a:off x="4086" y="2743"/>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cxnSp>
            <p:nvCxnSpPr>
              <p:cNvPr id="46127" name="AutoShape 72">
                <a:extLst>
                  <a:ext uri="{FF2B5EF4-FFF2-40B4-BE49-F238E27FC236}">
                    <a16:creationId xmlns:a16="http://schemas.microsoft.com/office/drawing/2014/main" id="{668B8884-5448-4F48-8CC0-42395F6CE9A8}"/>
                  </a:ext>
                </a:extLst>
              </p:cNvPr>
              <p:cNvCxnSpPr>
                <a:cxnSpLocks noChangeShapeType="1"/>
                <a:stCxn id="46104" idx="3"/>
              </p:cNvCxnSpPr>
              <p:nvPr/>
            </p:nvCxnSpPr>
            <p:spPr bwMode="auto">
              <a:xfrm flipH="1">
                <a:off x="1152" y="2384"/>
                <a:ext cx="5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28" name="Line 74">
                <a:extLst>
                  <a:ext uri="{FF2B5EF4-FFF2-40B4-BE49-F238E27FC236}">
                    <a16:creationId xmlns:a16="http://schemas.microsoft.com/office/drawing/2014/main" id="{58C7B712-DBC9-4557-A080-5BD69327EEB6}"/>
                  </a:ext>
                </a:extLst>
              </p:cNvPr>
              <p:cNvSpPr>
                <a:spLocks noChangeShapeType="1"/>
              </p:cNvSpPr>
              <p:nvPr/>
            </p:nvSpPr>
            <p:spPr bwMode="auto">
              <a:xfrm>
                <a:off x="2304" y="2394"/>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129" name="Line 76">
                <a:extLst>
                  <a:ext uri="{FF2B5EF4-FFF2-40B4-BE49-F238E27FC236}">
                    <a16:creationId xmlns:a16="http://schemas.microsoft.com/office/drawing/2014/main" id="{DA998122-E191-41F9-9914-8E0F84D397C5}"/>
                  </a:ext>
                </a:extLst>
              </p:cNvPr>
              <p:cNvSpPr>
                <a:spLocks noChangeShapeType="1"/>
              </p:cNvSpPr>
              <p:nvPr/>
            </p:nvSpPr>
            <p:spPr bwMode="auto">
              <a:xfrm>
                <a:off x="1488" y="2394"/>
                <a:ext cx="44"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130" name="Line 80">
                <a:extLst>
                  <a:ext uri="{FF2B5EF4-FFF2-40B4-BE49-F238E27FC236}">
                    <a16:creationId xmlns:a16="http://schemas.microsoft.com/office/drawing/2014/main" id="{314EBB14-FEC3-496D-B2FD-D8011225C585}"/>
                  </a:ext>
                </a:extLst>
              </p:cNvPr>
              <p:cNvSpPr>
                <a:spLocks noChangeShapeType="1"/>
              </p:cNvSpPr>
              <p:nvPr/>
            </p:nvSpPr>
            <p:spPr bwMode="auto">
              <a:xfrm>
                <a:off x="3312" y="2394"/>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131" name="Line 82">
                <a:extLst>
                  <a:ext uri="{FF2B5EF4-FFF2-40B4-BE49-F238E27FC236}">
                    <a16:creationId xmlns:a16="http://schemas.microsoft.com/office/drawing/2014/main" id="{03DA1AB6-D7E3-45E6-9F7D-6BE632441F39}"/>
                  </a:ext>
                </a:extLst>
              </p:cNvPr>
              <p:cNvSpPr>
                <a:spLocks noChangeShapeType="1"/>
              </p:cNvSpPr>
              <p:nvPr/>
            </p:nvSpPr>
            <p:spPr bwMode="auto">
              <a:xfrm>
                <a:off x="4272" y="2346"/>
                <a:ext cx="43" cy="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cxnSp>
            <p:nvCxnSpPr>
              <p:cNvPr id="46132" name="AutoShape 92">
                <a:extLst>
                  <a:ext uri="{FF2B5EF4-FFF2-40B4-BE49-F238E27FC236}">
                    <a16:creationId xmlns:a16="http://schemas.microsoft.com/office/drawing/2014/main" id="{0AFEF8D6-2D9E-449C-A11A-DF01AF40F63A}"/>
                  </a:ext>
                </a:extLst>
              </p:cNvPr>
              <p:cNvCxnSpPr>
                <a:cxnSpLocks noChangeShapeType="1"/>
              </p:cNvCxnSpPr>
              <p:nvPr/>
            </p:nvCxnSpPr>
            <p:spPr bwMode="auto">
              <a:xfrm flipH="1">
                <a:off x="1968" y="2394"/>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3" name="AutoShape 96">
                <a:extLst>
                  <a:ext uri="{FF2B5EF4-FFF2-40B4-BE49-F238E27FC236}">
                    <a16:creationId xmlns:a16="http://schemas.microsoft.com/office/drawing/2014/main" id="{F4F07C40-26A6-4724-9935-82FBC185F066}"/>
                  </a:ext>
                </a:extLst>
              </p:cNvPr>
              <p:cNvCxnSpPr>
                <a:cxnSpLocks noChangeShapeType="1"/>
              </p:cNvCxnSpPr>
              <p:nvPr/>
            </p:nvCxnSpPr>
            <p:spPr bwMode="auto">
              <a:xfrm flipH="1">
                <a:off x="2976" y="2394"/>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34" name="AutoShape 98">
                <a:extLst>
                  <a:ext uri="{FF2B5EF4-FFF2-40B4-BE49-F238E27FC236}">
                    <a16:creationId xmlns:a16="http://schemas.microsoft.com/office/drawing/2014/main" id="{6D355555-C889-4D58-9DD6-392963952AA6}"/>
                  </a:ext>
                </a:extLst>
              </p:cNvPr>
              <p:cNvCxnSpPr>
                <a:cxnSpLocks noChangeShapeType="1"/>
              </p:cNvCxnSpPr>
              <p:nvPr/>
            </p:nvCxnSpPr>
            <p:spPr bwMode="auto">
              <a:xfrm flipH="1">
                <a:off x="3936" y="2394"/>
                <a:ext cx="57"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086" name="Line 99">
              <a:extLst>
                <a:ext uri="{FF2B5EF4-FFF2-40B4-BE49-F238E27FC236}">
                  <a16:creationId xmlns:a16="http://schemas.microsoft.com/office/drawing/2014/main" id="{8F7703E4-841A-48B2-A99E-AD65AF7253FD}"/>
                </a:ext>
              </a:extLst>
            </p:cNvPr>
            <p:cNvSpPr>
              <a:spLocks noChangeShapeType="1"/>
            </p:cNvSpPr>
            <p:nvPr/>
          </p:nvSpPr>
          <p:spPr bwMode="auto">
            <a:xfrm>
              <a:off x="624" y="918"/>
              <a:ext cx="0" cy="235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87" name="AutoShape 101">
              <a:extLst>
                <a:ext uri="{FF2B5EF4-FFF2-40B4-BE49-F238E27FC236}">
                  <a16:creationId xmlns:a16="http://schemas.microsoft.com/office/drawing/2014/main" id="{82578176-3844-44A2-AC28-972CD7B6D022}"/>
                </a:ext>
              </a:extLst>
            </p:cNvPr>
            <p:cNvSpPr>
              <a:spLocks/>
            </p:cNvSpPr>
            <p:nvPr/>
          </p:nvSpPr>
          <p:spPr bwMode="auto">
            <a:xfrm rot="-5400000">
              <a:off x="2712" y="1326"/>
              <a:ext cx="96" cy="4176"/>
            </a:xfrm>
            <a:prstGeom prst="leftBrace">
              <a:avLst>
                <a:gd name="adj1" fmla="val 3625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aphicFrame>
          <p:nvGraphicFramePr>
            <p:cNvPr id="46088" name="Object 102">
              <a:extLst>
                <a:ext uri="{FF2B5EF4-FFF2-40B4-BE49-F238E27FC236}">
                  <a16:creationId xmlns:a16="http://schemas.microsoft.com/office/drawing/2014/main" id="{1B122C6F-9A8A-46B5-9CCE-35FBB642BF75}"/>
                </a:ext>
              </a:extLst>
            </p:cNvPr>
            <p:cNvGraphicFramePr>
              <a:graphicFrameLocks noChangeAspect="1"/>
            </p:cNvGraphicFramePr>
            <p:nvPr/>
          </p:nvGraphicFramePr>
          <p:xfrm>
            <a:off x="2630" y="3467"/>
            <a:ext cx="295" cy="325"/>
          </p:xfrm>
          <a:graphic>
            <a:graphicData uri="http://schemas.openxmlformats.org/presentationml/2006/ole">
              <mc:AlternateContent xmlns:mc="http://schemas.openxmlformats.org/markup-compatibility/2006">
                <mc:Choice xmlns:v="urn:schemas-microsoft-com:vml" Requires="v">
                  <p:oleObj spid="_x0000_s169985" name="Equation" r:id="rId4" imgW="126835" imgH="139518" progId="Equation.3">
                    <p:embed/>
                  </p:oleObj>
                </mc:Choice>
                <mc:Fallback>
                  <p:oleObj name="Equation" r:id="rId4" imgW="126835" imgH="139518" progId="Equation.3">
                    <p:embed/>
                    <p:pic>
                      <p:nvPicPr>
                        <p:cNvPr id="46088" name="Object 102">
                          <a:extLst>
                            <a:ext uri="{FF2B5EF4-FFF2-40B4-BE49-F238E27FC236}">
                              <a16:creationId xmlns:a16="http://schemas.microsoft.com/office/drawing/2014/main" id="{1B122C6F-9A8A-46B5-9CCE-35FBB642BF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 y="3467"/>
                          <a:ext cx="295"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Text Box 103">
              <a:extLst>
                <a:ext uri="{FF2B5EF4-FFF2-40B4-BE49-F238E27FC236}">
                  <a16:creationId xmlns:a16="http://schemas.microsoft.com/office/drawing/2014/main" id="{0F4914C0-EEF7-49C4-8074-6CE24E89BD91}"/>
                </a:ext>
              </a:extLst>
            </p:cNvPr>
            <p:cNvSpPr txBox="1">
              <a:spLocks noChangeArrowheads="1"/>
            </p:cNvSpPr>
            <p:nvPr/>
          </p:nvSpPr>
          <p:spPr bwMode="auto">
            <a:xfrm>
              <a:off x="4992" y="864"/>
              <a:ext cx="691" cy="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i="1">
                  <a:latin typeface="Times New Roman" panose="02020603050405020304" pitchFamily="18" charset="0"/>
                </a:rPr>
                <a:t>n</a:t>
              </a:r>
              <a:r>
                <a:rPr lang="en-US" altLang="en-US" sz="2400" baseline="30000">
                  <a:latin typeface="Times New Roman" panose="02020603050405020304" pitchFamily="18" charset="0"/>
                </a:rPr>
                <a:t>3</a:t>
              </a:r>
              <a:endParaRPr lang="en-US" altLang="en-US" sz="2400" i="1">
                <a:latin typeface="Times New Roman" panose="02020603050405020304" pitchFamily="18" charset="0"/>
              </a:endParaRPr>
            </a:p>
          </p:txBody>
        </p:sp>
        <p:sp>
          <p:nvSpPr>
            <p:cNvPr id="46090" name="Text Box 104">
              <a:extLst>
                <a:ext uri="{FF2B5EF4-FFF2-40B4-BE49-F238E27FC236}">
                  <a16:creationId xmlns:a16="http://schemas.microsoft.com/office/drawing/2014/main" id="{25AA7284-6F7C-4966-B778-60717B169519}"/>
                </a:ext>
              </a:extLst>
            </p:cNvPr>
            <p:cNvSpPr txBox="1">
              <a:spLocks noChangeArrowheads="1"/>
            </p:cNvSpPr>
            <p:nvPr/>
          </p:nvSpPr>
          <p:spPr bwMode="auto">
            <a:xfrm>
              <a:off x="4992" y="1536"/>
              <a:ext cx="691" cy="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baseline="30000"/>
                <a:t>1</a:t>
              </a:r>
              <a:r>
                <a:rPr lang="en-US" altLang="en-US" sz="2400"/>
                <a:t>/</a:t>
              </a:r>
              <a:r>
                <a:rPr lang="en-US" altLang="en-US" sz="2400" baseline="-25000"/>
                <a:t>4</a:t>
              </a:r>
              <a:r>
                <a:rPr lang="en-US" altLang="en-US" sz="2400" i="1">
                  <a:latin typeface="Times New Roman" panose="02020603050405020304" pitchFamily="18" charset="0"/>
                </a:rPr>
                <a:t> n</a:t>
              </a:r>
              <a:r>
                <a:rPr lang="en-US" altLang="en-US" sz="2400" baseline="30000">
                  <a:latin typeface="Times New Roman" panose="02020603050405020304" pitchFamily="18" charset="0"/>
                </a:rPr>
                <a:t>3</a:t>
              </a:r>
            </a:p>
          </p:txBody>
        </p:sp>
        <p:sp>
          <p:nvSpPr>
            <p:cNvPr id="46091" name="Text Box 105">
              <a:extLst>
                <a:ext uri="{FF2B5EF4-FFF2-40B4-BE49-F238E27FC236}">
                  <a16:creationId xmlns:a16="http://schemas.microsoft.com/office/drawing/2014/main" id="{96161271-DEF2-4B66-BB54-D537FC4A0ACC}"/>
                </a:ext>
              </a:extLst>
            </p:cNvPr>
            <p:cNvSpPr txBox="1">
              <a:spLocks noChangeArrowheads="1"/>
            </p:cNvSpPr>
            <p:nvPr/>
          </p:nvSpPr>
          <p:spPr bwMode="auto">
            <a:xfrm>
              <a:off x="4992" y="2120"/>
              <a:ext cx="691" cy="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t>(</a:t>
              </a:r>
              <a:r>
                <a:rPr lang="en-US" altLang="en-US" sz="2400" baseline="30000"/>
                <a:t>1</a:t>
              </a:r>
              <a:r>
                <a:rPr lang="en-US" altLang="en-US" sz="2400"/>
                <a:t>/</a:t>
              </a:r>
              <a:r>
                <a:rPr lang="en-US" altLang="en-US" sz="2400" baseline="-25000"/>
                <a:t>4</a:t>
              </a:r>
              <a:r>
                <a:rPr lang="en-US" altLang="en-US" sz="2400"/>
                <a:t>)</a:t>
              </a:r>
              <a:r>
                <a:rPr lang="en-US" altLang="en-US" sz="2400" baseline="30000"/>
                <a:t>2</a:t>
              </a:r>
              <a:r>
                <a:rPr lang="en-US" altLang="en-US" sz="2400" i="1">
                  <a:latin typeface="Times New Roman" panose="02020603050405020304" pitchFamily="18" charset="0"/>
                </a:rPr>
                <a:t>n</a:t>
              </a:r>
              <a:r>
                <a:rPr lang="en-US" altLang="en-US" sz="2400" baseline="30000">
                  <a:latin typeface="Times New Roman" panose="02020603050405020304" pitchFamily="18" charset="0"/>
                </a:rPr>
                <a:t>3</a:t>
              </a:r>
            </a:p>
          </p:txBody>
        </p:sp>
        <p:sp>
          <p:nvSpPr>
            <p:cNvPr id="46092" name="Line 107">
              <a:extLst>
                <a:ext uri="{FF2B5EF4-FFF2-40B4-BE49-F238E27FC236}">
                  <a16:creationId xmlns:a16="http://schemas.microsoft.com/office/drawing/2014/main" id="{407AA5F8-51F3-461A-A422-94F6F3227DFF}"/>
                </a:ext>
              </a:extLst>
            </p:cNvPr>
            <p:cNvSpPr>
              <a:spLocks noChangeShapeType="1"/>
            </p:cNvSpPr>
            <p:nvPr/>
          </p:nvSpPr>
          <p:spPr bwMode="auto">
            <a:xfrm>
              <a:off x="2976" y="1014"/>
              <a:ext cx="2016"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93" name="Line 108">
              <a:extLst>
                <a:ext uri="{FF2B5EF4-FFF2-40B4-BE49-F238E27FC236}">
                  <a16:creationId xmlns:a16="http://schemas.microsoft.com/office/drawing/2014/main" id="{9AF9B9EE-6CD3-4B7F-A10F-2BE2628B2E61}"/>
                </a:ext>
              </a:extLst>
            </p:cNvPr>
            <p:cNvSpPr>
              <a:spLocks noChangeShapeType="1"/>
            </p:cNvSpPr>
            <p:nvPr/>
          </p:nvSpPr>
          <p:spPr bwMode="auto">
            <a:xfrm>
              <a:off x="3936" y="1680"/>
              <a:ext cx="1056" cy="6"/>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94" name="Line 109">
              <a:extLst>
                <a:ext uri="{FF2B5EF4-FFF2-40B4-BE49-F238E27FC236}">
                  <a16:creationId xmlns:a16="http://schemas.microsoft.com/office/drawing/2014/main" id="{45C5AF90-2CB4-4E05-B1F5-A1977CB47326}"/>
                </a:ext>
              </a:extLst>
            </p:cNvPr>
            <p:cNvSpPr>
              <a:spLocks noChangeShapeType="1"/>
            </p:cNvSpPr>
            <p:nvPr/>
          </p:nvSpPr>
          <p:spPr bwMode="auto">
            <a:xfrm>
              <a:off x="4368" y="2256"/>
              <a:ext cx="624" cy="6"/>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95" name="Line 110">
              <a:extLst>
                <a:ext uri="{FF2B5EF4-FFF2-40B4-BE49-F238E27FC236}">
                  <a16:creationId xmlns:a16="http://schemas.microsoft.com/office/drawing/2014/main" id="{8289614C-AED8-4415-AA1E-E584C3C31692}"/>
                </a:ext>
              </a:extLst>
            </p:cNvPr>
            <p:cNvSpPr>
              <a:spLocks noChangeShapeType="1"/>
            </p:cNvSpPr>
            <p:nvPr/>
          </p:nvSpPr>
          <p:spPr bwMode="auto">
            <a:xfrm>
              <a:off x="4512" y="3462"/>
              <a:ext cx="1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96" name="Text Box 111">
              <a:extLst>
                <a:ext uri="{FF2B5EF4-FFF2-40B4-BE49-F238E27FC236}">
                  <a16:creationId xmlns:a16="http://schemas.microsoft.com/office/drawing/2014/main" id="{475088A8-74E3-46BB-9E3D-5308D1DDE65B}"/>
                </a:ext>
              </a:extLst>
            </p:cNvPr>
            <p:cNvSpPr txBox="1">
              <a:spLocks noChangeArrowheads="1"/>
            </p:cNvSpPr>
            <p:nvPr/>
          </p:nvSpPr>
          <p:spPr bwMode="auto">
            <a:xfrm>
              <a:off x="4656" y="3510"/>
              <a:ext cx="1054" cy="29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Total: </a:t>
              </a:r>
              <a:r>
                <a:rPr lang="en-US" altLang="en-US" sz="2400">
                  <a:latin typeface="Times New Roman" panose="02020603050405020304" pitchFamily="18" charset="0"/>
                  <a:sym typeface="Symbol" panose="05050102010706020507" pitchFamily="18" charset="2"/>
                </a:rPr>
                <a:t>(</a:t>
              </a:r>
              <a:r>
                <a:rPr lang="en-US" altLang="en-US" sz="2400" i="1">
                  <a:latin typeface="Times New Roman" panose="02020603050405020304" pitchFamily="18" charset="0"/>
                  <a:sym typeface="Symbol" panose="05050102010706020507" pitchFamily="18" charset="2"/>
                </a:rPr>
                <a:t>n</a:t>
              </a:r>
              <a:r>
                <a:rPr lang="en-US" altLang="en-US" sz="2400" baseline="30000">
                  <a:latin typeface="Times New Roman" panose="02020603050405020304" pitchFamily="18" charset="0"/>
                  <a:sym typeface="Symbol" panose="05050102010706020507" pitchFamily="18" charset="2"/>
                </a:rPr>
                <a:t>3</a:t>
              </a:r>
              <a:r>
                <a:rPr lang="en-US" altLang="en-US" sz="2400">
                  <a:latin typeface="Times New Roman" panose="02020603050405020304" pitchFamily="18" charset="0"/>
                  <a:sym typeface="Symbol" panose="05050102010706020507" pitchFamily="18" charset="2"/>
                </a:rPr>
                <a:t>)</a:t>
              </a:r>
              <a:endParaRPr lang="en-US" altLang="en-US" sz="2400">
                <a:latin typeface="Times New Roman" panose="02020603050405020304" pitchFamily="18" charset="0"/>
              </a:endParaRPr>
            </a:p>
          </p:txBody>
        </p:sp>
        <p:graphicFrame>
          <p:nvGraphicFramePr>
            <p:cNvPr id="46097" name="Object 113">
              <a:extLst>
                <a:ext uri="{FF2B5EF4-FFF2-40B4-BE49-F238E27FC236}">
                  <a16:creationId xmlns:a16="http://schemas.microsoft.com/office/drawing/2014/main" id="{F815FDD3-3E6E-4658-8E27-12281C4F7380}"/>
                </a:ext>
              </a:extLst>
            </p:cNvPr>
            <p:cNvGraphicFramePr>
              <a:graphicFrameLocks noChangeAspect="1"/>
            </p:cNvGraphicFramePr>
            <p:nvPr/>
          </p:nvGraphicFramePr>
          <p:xfrm>
            <a:off x="720" y="1056"/>
            <a:ext cx="528" cy="402"/>
          </p:xfrm>
          <a:graphic>
            <a:graphicData uri="http://schemas.openxmlformats.org/presentationml/2006/ole">
              <mc:AlternateContent xmlns:mc="http://schemas.openxmlformats.org/markup-compatibility/2006">
                <mc:Choice xmlns:v="urn:schemas-microsoft-com:vml" Requires="v">
                  <p:oleObj spid="_x0000_s169986" name="Equation" r:id="rId6" imgW="266469" imgH="203024" progId="Equation.3">
                    <p:embed/>
                  </p:oleObj>
                </mc:Choice>
                <mc:Fallback>
                  <p:oleObj name="Equation" r:id="rId6" imgW="266469" imgH="203024" progId="Equation.3">
                    <p:embed/>
                    <p:pic>
                      <p:nvPicPr>
                        <p:cNvPr id="46097" name="Object 113">
                          <a:extLst>
                            <a:ext uri="{FF2B5EF4-FFF2-40B4-BE49-F238E27FC236}">
                              <a16:creationId xmlns:a16="http://schemas.microsoft.com/office/drawing/2014/main" id="{F815FDD3-3E6E-4658-8E27-12281C4F73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 y="1056"/>
                          <a:ext cx="528"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8" name="Line 115">
              <a:extLst>
                <a:ext uri="{FF2B5EF4-FFF2-40B4-BE49-F238E27FC236}">
                  <a16:creationId xmlns:a16="http://schemas.microsoft.com/office/drawing/2014/main" id="{98EA11B7-BCCF-45C6-9BE6-4D40B685A034}"/>
                </a:ext>
              </a:extLst>
            </p:cNvPr>
            <p:cNvSpPr>
              <a:spLocks noChangeShapeType="1"/>
            </p:cNvSpPr>
            <p:nvPr/>
          </p:nvSpPr>
          <p:spPr bwMode="auto">
            <a:xfrm>
              <a:off x="4608" y="3120"/>
              <a:ext cx="384" cy="0"/>
            </a:xfrm>
            <a:prstGeom prst="line">
              <a:avLst/>
            </a:prstGeom>
            <a:noFill/>
            <a:ln w="2857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46099" name="Text Box 116">
              <a:extLst>
                <a:ext uri="{FF2B5EF4-FFF2-40B4-BE49-F238E27FC236}">
                  <a16:creationId xmlns:a16="http://schemas.microsoft.com/office/drawing/2014/main" id="{513CFE2B-4221-4E3C-BFDC-CCE8D3C5B7D1}"/>
                </a:ext>
              </a:extLst>
            </p:cNvPr>
            <p:cNvSpPr txBox="1">
              <a:spLocks noChangeArrowheads="1"/>
            </p:cNvSpPr>
            <p:nvPr/>
          </p:nvSpPr>
          <p:spPr bwMode="auto">
            <a:xfrm>
              <a:off x="4992" y="2928"/>
              <a:ext cx="691" cy="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rPr>
                <a:t>(</a:t>
              </a:r>
              <a:r>
                <a:rPr lang="en-US" altLang="en-US" sz="2400" i="1">
                  <a:latin typeface="Times New Roman" panose="02020603050405020304" pitchFamily="18" charset="0"/>
                </a:rPr>
                <a:t>n</a:t>
              </a:r>
              <a:r>
                <a:rPr lang="en-US" altLang="en-US" sz="2400">
                  <a:latin typeface="Times New Roman" panose="02020603050405020304" pitchFamily="18" charset="0"/>
                </a:rPr>
                <a:t>)</a:t>
              </a:r>
              <a:endParaRPr lang="en-US" altLang="en-US" sz="2400" i="1">
                <a:latin typeface="Times New Roman" panose="02020603050405020304" pitchFamily="18" charset="0"/>
              </a:endParaRPr>
            </a:p>
          </p:txBody>
        </p:sp>
        <p:sp>
          <p:nvSpPr>
            <p:cNvPr id="46100" name="Text Box 117">
              <a:extLst>
                <a:ext uri="{FF2B5EF4-FFF2-40B4-BE49-F238E27FC236}">
                  <a16:creationId xmlns:a16="http://schemas.microsoft.com/office/drawing/2014/main" id="{995DF9FD-D557-4E9B-AA8A-F65EE004B6B1}"/>
                </a:ext>
              </a:extLst>
            </p:cNvPr>
            <p:cNvSpPr txBox="1">
              <a:spLocks noChangeArrowheads="1"/>
            </p:cNvSpPr>
            <p:nvPr/>
          </p:nvSpPr>
          <p:spPr bwMode="auto">
            <a:xfrm>
              <a:off x="5238" y="2544"/>
              <a:ext cx="1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80000"/>
                <a:buFont typeface="Wingdings" panose="05000000000000000000" pitchFamily="2" charset="2"/>
                <a:buChar char="n"/>
                <a:defRPr sz="3200">
                  <a:solidFill>
                    <a:schemeClr val="tx1"/>
                  </a:solidFill>
                  <a:latin typeface="Arial" panose="020B0604020202020204" pitchFamily="34" charset="0"/>
                </a:defRPr>
              </a:lvl1pPr>
              <a:lvl2pPr marL="742950" indent="-285750" eaLnBrk="0" hangingPunct="0">
                <a:spcBef>
                  <a:spcPct val="20000"/>
                </a:spcBef>
                <a:buClr>
                  <a:schemeClr val="bg2"/>
                </a:buClr>
                <a:buFont typeface="Symbol" panose="05050102010706020507" pitchFamily="18" charset="2"/>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r>
                <a:rPr lang="en-US" altLang="en-US" sz="2400">
                  <a:latin typeface="Times New Roman" panose="02020603050405020304" pitchFamily="18" charset="0"/>
                </a:rPr>
                <a:t>.</a:t>
              </a:r>
            </a:p>
            <a:p>
              <a:pPr eaLnBrk="1" hangingPunct="1">
                <a:lnSpc>
                  <a:spcPct val="30000"/>
                </a:lnSpc>
                <a:spcBef>
                  <a:spcPct val="0"/>
                </a:spcBef>
                <a:buClrTx/>
                <a:buSzTx/>
                <a:buFontTx/>
                <a:buNone/>
              </a:pPr>
              <a:endParaRPr lang="en-US" altLang="en-US" sz="2400">
                <a:latin typeface="Times New Roman" panose="02020603050405020304" pitchFamily="18" charset="0"/>
              </a:endParaRPr>
            </a:p>
          </p:txBody>
        </p:sp>
      </p:grpSp>
      <p:sp>
        <p:nvSpPr>
          <p:cNvPr id="2" name="Footer Placeholder 1">
            <a:extLst>
              <a:ext uri="{FF2B5EF4-FFF2-40B4-BE49-F238E27FC236}">
                <a16:creationId xmlns:a16="http://schemas.microsoft.com/office/drawing/2014/main" id="{FA88E1FA-FE3F-475E-80D0-5ED80A83D3DB}"/>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3" name="Slide Number Placeholder 2">
            <a:extLst>
              <a:ext uri="{FF2B5EF4-FFF2-40B4-BE49-F238E27FC236}">
                <a16:creationId xmlns:a16="http://schemas.microsoft.com/office/drawing/2014/main" id="{2EEDE8AA-F5DC-4A52-9835-575034760D18}"/>
              </a:ext>
            </a:extLst>
          </p:cNvPr>
          <p:cNvSpPr>
            <a:spLocks noGrp="1"/>
          </p:cNvSpPr>
          <p:nvPr>
            <p:ph type="sldNum" sz="quarter" idx="12"/>
          </p:nvPr>
        </p:nvSpPr>
        <p:spPr/>
        <p:txBody>
          <a:bodyPr/>
          <a:lstStyle/>
          <a:p>
            <a:fld id="{F77949E5-1BAD-489A-B609-56188B994930}" type="slidenum">
              <a:rPr lang="en-US" altLang="en-US" smtClean="0"/>
              <a:pPr/>
              <a:t>87</a:t>
            </a:fld>
            <a:endParaRPr lang="en-US" altLang="en-US"/>
          </a:p>
        </p:txBody>
      </p:sp>
      <p:pic>
        <p:nvPicPr>
          <p:cNvPr id="57" name="Picture 56" descr="A drawing of a face&#10;&#10;Description automatically generated">
            <a:extLst>
              <a:ext uri="{FF2B5EF4-FFF2-40B4-BE49-F238E27FC236}">
                <a16:creationId xmlns:a16="http://schemas.microsoft.com/office/drawing/2014/main" id="{AC0820E9-3DE5-443B-B327-BD898622AB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3896736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ACTIVITY</a:t>
            </a:r>
          </a:p>
        </p:txBody>
      </p:sp>
      <p:sp>
        <p:nvSpPr>
          <p:cNvPr id="3" name="Content Placeholder 2"/>
          <p:cNvSpPr>
            <a:spLocks noGrp="1"/>
          </p:cNvSpPr>
          <p:nvPr>
            <p:ph idx="1"/>
          </p:nvPr>
        </p:nvSpPr>
        <p:spPr>
          <a:xfrm>
            <a:off x="797257" y="1852921"/>
            <a:ext cx="10515600" cy="4351338"/>
          </a:xfrm>
        </p:spPr>
        <p:txBody>
          <a:bodyPr/>
          <a:lstStyle/>
          <a:p>
            <a:r>
              <a:rPr lang="en-IN"/>
              <a:t>What is the complexity of T(n) = T(n-1) +  1/n(n-1)</a:t>
            </a:r>
          </a:p>
          <a:p>
            <a:endParaRPr lang="en-IN"/>
          </a:p>
          <a:p>
            <a:pPr marL="514350" indent="-514350" fontAlgn="base">
              <a:buFont typeface="+mj-lt"/>
              <a:buAutoNum type="arabicPeriod"/>
            </a:pPr>
            <a:r>
              <a:rPr lang="pt-BR"/>
              <a:t>Θ( </a:t>
            </a:r>
            <a:r>
              <a:rPr lang="pt-BR" baseline="30000"/>
              <a:t>1</a:t>
            </a:r>
            <a:r>
              <a:rPr lang="pt-BR"/>
              <a:t>⁄</a:t>
            </a:r>
            <a:r>
              <a:rPr lang="pt-BR" baseline="-25000"/>
              <a:t>n</a:t>
            </a:r>
            <a:r>
              <a:rPr lang="pt-BR"/>
              <a:t> )</a:t>
            </a:r>
          </a:p>
          <a:p>
            <a:pPr marL="514350" indent="-514350" fontAlgn="base">
              <a:buFont typeface="+mj-lt"/>
              <a:buAutoNum type="arabicPeriod"/>
            </a:pPr>
            <a:r>
              <a:rPr lang="pt-BR"/>
              <a:t>Θ( </a:t>
            </a:r>
            <a:r>
              <a:rPr lang="pt-BR" baseline="30000"/>
              <a:t>1</a:t>
            </a:r>
            <a:r>
              <a:rPr lang="pt-BR"/>
              <a:t>⁄</a:t>
            </a:r>
            <a:r>
              <a:rPr lang="pt-BR" baseline="-25000"/>
              <a:t>n</a:t>
            </a:r>
            <a:r>
              <a:rPr lang="pt-BR" baseline="30000"/>
              <a:t>2</a:t>
            </a:r>
            <a:r>
              <a:rPr lang="pt-BR"/>
              <a:t> )</a:t>
            </a:r>
          </a:p>
          <a:p>
            <a:pPr marL="514350" indent="-514350" fontAlgn="base">
              <a:buFont typeface="+mj-lt"/>
              <a:buAutoNum type="arabicPeriod"/>
            </a:pPr>
            <a:r>
              <a:rPr lang="pt-BR"/>
              <a:t>Θ( 1 )</a:t>
            </a:r>
          </a:p>
          <a:p>
            <a:pPr marL="514350" indent="-514350" fontAlgn="base">
              <a:buFont typeface="+mj-lt"/>
              <a:buAutoNum type="arabicPeriod"/>
            </a:pPr>
            <a:r>
              <a:rPr lang="pt-BR"/>
              <a:t>Θ( ln( n ) )</a:t>
            </a:r>
          </a:p>
          <a:p>
            <a:endParaRPr lang="en-IN"/>
          </a:p>
        </p:txBody>
      </p:sp>
      <p:sp>
        <p:nvSpPr>
          <p:cNvPr id="4" name="Footer Placeholder 3"/>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5" name="Slide Number Placeholder 4"/>
          <p:cNvSpPr>
            <a:spLocks noGrp="1"/>
          </p:cNvSpPr>
          <p:nvPr>
            <p:ph type="sldNum" sz="quarter" idx="12"/>
          </p:nvPr>
        </p:nvSpPr>
        <p:spPr/>
        <p:txBody>
          <a:bodyPr/>
          <a:lstStyle/>
          <a:p>
            <a:fld id="{F77949E5-1BAD-489A-B609-56188B994930}" type="slidenum">
              <a:rPr lang="en-US" altLang="en-US" smtClean="0"/>
              <a:pPr/>
              <a:t>88</a:t>
            </a:fld>
            <a:endParaRPr lang="en-US" altLang="en-US"/>
          </a:p>
        </p:txBody>
      </p:sp>
      <p:pic>
        <p:nvPicPr>
          <p:cNvPr id="6" name="Picture 5" descr="A drawing of a face&#10;&#10;Description automatically generated">
            <a:extLst>
              <a:ext uri="{FF2B5EF4-FFF2-40B4-BE49-F238E27FC236}">
                <a16:creationId xmlns:a16="http://schemas.microsoft.com/office/drawing/2014/main" id="{BACB511E-2DC4-4E13-8FA4-BDE268A34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1354360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05B88-7F17-488F-A777-6E60EC8C1C91}"/>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Summary</a:t>
            </a:r>
            <a:endParaRPr lang="en-US" sz="3600" b="1"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17E3AF8-5034-46DC-ADBC-F682788B214D}"/>
              </a:ext>
            </a:extLst>
          </p:cNvPr>
          <p:cNvSpPr>
            <a:spLocks noGrp="1"/>
          </p:cNvSpPr>
          <p:nvPr>
            <p:ph idx="1"/>
          </p:nvPr>
        </p:nvSpPr>
        <p:spPr>
          <a:xfrm>
            <a:off x="643467" y="1782981"/>
            <a:ext cx="10905066" cy="4393982"/>
          </a:xfrm>
        </p:spPr>
        <p:txBody>
          <a:bodyPr vert="horz" lIns="91440" tIns="45720" rIns="91440" bIns="45720" rtlCol="0">
            <a:normAutofit/>
          </a:bodyPr>
          <a:lstStyle/>
          <a:p>
            <a:pPr>
              <a:spcBef>
                <a:spcPts val="0"/>
              </a:spcBef>
              <a:spcAft>
                <a:spcPts val="600"/>
              </a:spcAft>
            </a:pPr>
            <a:r>
              <a:rPr lang="en-US" sz="2000"/>
              <a:t>What is the need of algorithms</a:t>
            </a:r>
          </a:p>
          <a:p>
            <a:pPr>
              <a:spcBef>
                <a:spcPts val="0"/>
              </a:spcBef>
              <a:spcAft>
                <a:spcPts val="600"/>
              </a:spcAft>
            </a:pPr>
            <a:r>
              <a:rPr lang="en-US" sz="2000"/>
              <a:t>What is an Input size of an algorithm</a:t>
            </a:r>
          </a:p>
          <a:p>
            <a:pPr>
              <a:spcBef>
                <a:spcPts val="0"/>
              </a:spcBef>
              <a:spcAft>
                <a:spcPts val="600"/>
              </a:spcAft>
            </a:pPr>
            <a:r>
              <a:rPr lang="en-US" sz="2000"/>
              <a:t>How to analyze worst case and best case of algorithms</a:t>
            </a:r>
          </a:p>
          <a:p>
            <a:pPr>
              <a:spcBef>
                <a:spcPts val="0"/>
              </a:spcBef>
              <a:spcAft>
                <a:spcPts val="600"/>
              </a:spcAft>
            </a:pPr>
            <a:r>
              <a:rPr lang="en-US" sz="2000"/>
              <a:t>How to represent the quantitative efficiencies using asymptotic notations</a:t>
            </a:r>
          </a:p>
          <a:p>
            <a:pPr>
              <a:spcBef>
                <a:spcPts val="0"/>
              </a:spcBef>
              <a:spcAft>
                <a:spcPts val="600"/>
              </a:spcAft>
            </a:pPr>
            <a:endParaRPr lang="en-US" sz="2000"/>
          </a:p>
          <a:p>
            <a:pPr marL="0" indent="0">
              <a:spcBef>
                <a:spcPts val="0"/>
              </a:spcBef>
              <a:spcAft>
                <a:spcPts val="600"/>
              </a:spcAft>
              <a:buNone/>
            </a:pPr>
            <a:r>
              <a:rPr lang="en-US" sz="2000"/>
              <a:t>References</a:t>
            </a:r>
          </a:p>
          <a:p>
            <a:pPr marL="0" indent="0">
              <a:spcBef>
                <a:spcPts val="0"/>
              </a:spcBef>
              <a:spcAft>
                <a:spcPts val="600"/>
              </a:spcAft>
              <a:buNone/>
            </a:pPr>
            <a:endParaRPr lang="en-US" sz="2000"/>
          </a:p>
          <a:p>
            <a:pPr marL="0" indent="0">
              <a:spcBef>
                <a:spcPts val="0"/>
              </a:spcBef>
              <a:spcAft>
                <a:spcPts val="600"/>
              </a:spcAft>
              <a:buNone/>
            </a:pPr>
            <a:r>
              <a:rPr lang="en-US" sz="2000"/>
              <a:t>1. Introduction to Design and analysis of algorithms, 2</a:t>
            </a:r>
            <a:r>
              <a:rPr lang="en-US" sz="2000" baseline="30000"/>
              <a:t>nd</a:t>
            </a:r>
            <a:r>
              <a:rPr lang="en-US" sz="2000"/>
              <a:t> Edition, Anany Levitin</a:t>
            </a:r>
          </a:p>
          <a:p>
            <a:pPr marL="0">
              <a:spcBef>
                <a:spcPts val="0"/>
              </a:spcBef>
              <a:spcAft>
                <a:spcPts val="600"/>
              </a:spcAft>
            </a:pPr>
            <a:endParaRPr lang="en-US" sz="2000"/>
          </a:p>
          <a:p>
            <a:pPr marL="0">
              <a:spcBef>
                <a:spcPts val="0"/>
              </a:spcBef>
              <a:spcAft>
                <a:spcPts val="600"/>
              </a:spcAft>
            </a:pPr>
            <a:endParaRPr lang="en-US" sz="2000"/>
          </a:p>
          <a:p>
            <a:pPr marL="0">
              <a:spcBef>
                <a:spcPts val="0"/>
              </a:spcBef>
              <a:spcAft>
                <a:spcPts val="600"/>
              </a:spcAft>
            </a:pPr>
            <a:endParaRPr lang="en-US" sz="2000"/>
          </a:p>
          <a:p>
            <a:pPr marL="0">
              <a:spcBef>
                <a:spcPts val="0"/>
              </a:spcBef>
              <a:spcAft>
                <a:spcPts val="600"/>
              </a:spcAft>
            </a:pPr>
            <a:endParaRPr lang="en-US" sz="2000"/>
          </a:p>
          <a:p>
            <a:pPr marL="0">
              <a:spcBef>
                <a:spcPts val="0"/>
              </a:spcBef>
              <a:spcAft>
                <a:spcPts val="600"/>
              </a:spcAft>
            </a:pPr>
            <a:endParaRPr lang="en-US" sz="2000"/>
          </a:p>
          <a:p>
            <a:pPr marL="0">
              <a:spcBef>
                <a:spcPts val="0"/>
              </a:spcBef>
              <a:spcAft>
                <a:spcPts val="600"/>
              </a:spcAft>
            </a:pPr>
            <a:endParaRPr lang="en-US" sz="2000"/>
          </a:p>
        </p:txBody>
      </p:sp>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drawing of a face&#10;&#10;Description automatically generated">
            <a:extLst>
              <a:ext uri="{FF2B5EF4-FFF2-40B4-BE49-F238E27FC236}">
                <a16:creationId xmlns:a16="http://schemas.microsoft.com/office/drawing/2014/main" id="{F0BF0B0A-7CD3-413F-9A65-2020079C9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05" y="6447407"/>
            <a:ext cx="1462088" cy="358211"/>
          </a:xfrm>
          <a:prstGeom prst="rect">
            <a:avLst/>
          </a:prstGeom>
        </p:spPr>
      </p:pic>
      <p:sp>
        <p:nvSpPr>
          <p:cNvPr id="4" name="Footer Placeholder 3">
            <a:extLst>
              <a:ext uri="{FF2B5EF4-FFF2-40B4-BE49-F238E27FC236}">
                <a16:creationId xmlns:a16="http://schemas.microsoft.com/office/drawing/2014/main" id="{6E975EC7-19CF-4C27-864F-262BFE6ADAFE}"/>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5" name="Slide Number Placeholder 4">
            <a:extLst>
              <a:ext uri="{FF2B5EF4-FFF2-40B4-BE49-F238E27FC236}">
                <a16:creationId xmlns:a16="http://schemas.microsoft.com/office/drawing/2014/main" id="{B0DDAB26-478E-47E6-A0CB-ECE6706B3E49}"/>
              </a:ext>
            </a:extLst>
          </p:cNvPr>
          <p:cNvSpPr>
            <a:spLocks noGrp="1"/>
          </p:cNvSpPr>
          <p:nvPr>
            <p:ph type="sldNum" sz="quarter" idx="12"/>
          </p:nvPr>
        </p:nvSpPr>
        <p:spPr/>
        <p:txBody>
          <a:bodyPr/>
          <a:lstStyle/>
          <a:p>
            <a:fld id="{8BA4E876-1E2A-41C4-BFA0-7D60E841BEBF}" type="slidenum">
              <a:rPr lang="en-IN" smtClean="0"/>
              <a:t>89</a:t>
            </a:fld>
            <a:endParaRPr lang="en-IN"/>
          </a:p>
        </p:txBody>
      </p:sp>
      <p:pic>
        <p:nvPicPr>
          <p:cNvPr id="12" name="Picture 11" descr="A drawing of a face&#10;&#10;Description automatically generated">
            <a:extLst>
              <a:ext uri="{FF2B5EF4-FFF2-40B4-BE49-F238E27FC236}">
                <a16:creationId xmlns:a16="http://schemas.microsoft.com/office/drawing/2014/main" id="{BACB511E-2DC4-4E13-8FA4-BDE268A34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84187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4338"/>
            <a:ext cx="10972800" cy="1143000"/>
          </a:xfrm>
        </p:spPr>
        <p:txBody>
          <a:bodyPr>
            <a:normAutofit/>
          </a:bodyPr>
          <a:lstStyle/>
          <a:p>
            <a:r>
              <a:rPr lang="en-US" sz="3200"/>
              <a:t>Fundamentals of Algorithm and Problem Solving</a:t>
            </a:r>
            <a:endParaRPr lang="en-IN" sz="3200"/>
          </a:p>
        </p:txBody>
      </p:sp>
      <p:sp>
        <p:nvSpPr>
          <p:cNvPr id="4" name="Rectangle 3"/>
          <p:cNvSpPr/>
          <p:nvPr/>
        </p:nvSpPr>
        <p:spPr>
          <a:xfrm>
            <a:off x="3143229" y="1214422"/>
            <a:ext cx="4572032"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Understand the problem</a:t>
            </a:r>
            <a:endParaRPr lang="en-IN"/>
          </a:p>
        </p:txBody>
      </p:sp>
      <p:sp>
        <p:nvSpPr>
          <p:cNvPr id="5" name="Down Arrow 4"/>
          <p:cNvSpPr/>
          <p:nvPr/>
        </p:nvSpPr>
        <p:spPr>
          <a:xfrm>
            <a:off x="5238744" y="1785926"/>
            <a:ext cx="381003"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285973" y="2071678"/>
            <a:ext cx="6286544"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Decide on computational means (exact or approximate) ,Data structures, Algorithm Design Techniques</a:t>
            </a:r>
            <a:endParaRPr lang="en-IN"/>
          </a:p>
        </p:txBody>
      </p:sp>
      <p:sp>
        <p:nvSpPr>
          <p:cNvPr id="7" name="Down Arrow 6"/>
          <p:cNvSpPr/>
          <p:nvPr/>
        </p:nvSpPr>
        <p:spPr>
          <a:xfrm>
            <a:off x="5238744" y="3214686"/>
            <a:ext cx="381003"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619483" y="3500438"/>
            <a:ext cx="400052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an algorithm</a:t>
            </a:r>
            <a:endParaRPr lang="en-IN"/>
          </a:p>
        </p:txBody>
      </p:sp>
      <p:sp>
        <p:nvSpPr>
          <p:cNvPr id="9" name="Down Arrow 8"/>
          <p:cNvSpPr/>
          <p:nvPr/>
        </p:nvSpPr>
        <p:spPr>
          <a:xfrm>
            <a:off x="5238744" y="4143380"/>
            <a:ext cx="381003"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809984" y="4429132"/>
            <a:ext cx="3524275"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Prove Correctness</a:t>
            </a:r>
            <a:endParaRPr lang="en-IN"/>
          </a:p>
        </p:txBody>
      </p:sp>
      <p:sp>
        <p:nvSpPr>
          <p:cNvPr id="11" name="Down Arrow 10"/>
          <p:cNvSpPr/>
          <p:nvPr/>
        </p:nvSpPr>
        <p:spPr>
          <a:xfrm>
            <a:off x="5238744" y="4929198"/>
            <a:ext cx="381003"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809984" y="5214950"/>
            <a:ext cx="3524275"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Analyze the Algorithm</a:t>
            </a:r>
            <a:endParaRPr lang="en-IN"/>
          </a:p>
        </p:txBody>
      </p:sp>
      <p:cxnSp>
        <p:nvCxnSpPr>
          <p:cNvPr id="14" name="Straight Connector 13"/>
          <p:cNvCxnSpPr/>
          <p:nvPr/>
        </p:nvCxnSpPr>
        <p:spPr>
          <a:xfrm rot="16200000" flipH="1">
            <a:off x="857213" y="3000372"/>
            <a:ext cx="857256" cy="85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57213" y="2714620"/>
            <a:ext cx="857256" cy="285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6" idx="1"/>
          </p:cNvCxnSpPr>
          <p:nvPr/>
        </p:nvCxnSpPr>
        <p:spPr>
          <a:xfrm flipV="1">
            <a:off x="1714469" y="2643182"/>
            <a:ext cx="571504"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714470" y="3857628"/>
            <a:ext cx="1905013"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1"/>
          </p:cNvCxnSpPr>
          <p:nvPr/>
        </p:nvCxnSpPr>
        <p:spPr>
          <a:xfrm rot="10800000">
            <a:off x="857213" y="4643448"/>
            <a:ext cx="2952771" cy="35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71395" y="3857364"/>
            <a:ext cx="1571636"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3"/>
          </p:cNvCxnSpPr>
          <p:nvPr/>
        </p:nvCxnSpPr>
        <p:spPr>
          <a:xfrm flipV="1">
            <a:off x="7334259" y="5429265"/>
            <a:ext cx="2857520" cy="35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8941614" y="4178835"/>
            <a:ext cx="250033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V="1">
            <a:off x="9858401" y="2595557"/>
            <a:ext cx="285752" cy="381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9382148" y="2976560"/>
            <a:ext cx="857256" cy="762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a:off x="8667768" y="2643182"/>
            <a:ext cx="10477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0800000">
            <a:off x="7715261" y="3786190"/>
            <a:ext cx="171451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Down Arrow 44"/>
          <p:cNvSpPr/>
          <p:nvPr/>
        </p:nvSpPr>
        <p:spPr>
          <a:xfrm>
            <a:off x="5238744" y="5715016"/>
            <a:ext cx="381003"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3809984" y="6000768"/>
            <a:ext cx="3524275"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Coding</a:t>
            </a:r>
            <a:endParaRPr lang="en-IN"/>
          </a:p>
        </p:txBody>
      </p:sp>
    </p:spTree>
    <p:extLst>
      <p:ext uri="{BB962C8B-B14F-4D97-AF65-F5344CB8AC3E}">
        <p14:creationId xmlns:p14="http://schemas.microsoft.com/office/powerpoint/2010/main" val="20754205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AD2314-98C2-43A8-9E9A-32771E16B5EE}"/>
              </a:ext>
            </a:extLst>
          </p:cNvPr>
          <p:cNvSpPr>
            <a:spLocks noGrp="1"/>
          </p:cNvSpPr>
          <p:nvPr>
            <p:ph type="title"/>
          </p:nvPr>
        </p:nvSpPr>
        <p:spPr>
          <a:xfrm>
            <a:off x="922319" y="2556782"/>
            <a:ext cx="10515600" cy="1325563"/>
          </a:xfrm>
        </p:spPr>
        <p:txBody>
          <a:bodyPr/>
          <a:lstStyle/>
          <a:p>
            <a:pPr algn="ctr"/>
            <a:r>
              <a:rPr lang="en-IN"/>
              <a:t>THANK YOU</a:t>
            </a:r>
          </a:p>
        </p:txBody>
      </p:sp>
      <p:sp>
        <p:nvSpPr>
          <p:cNvPr id="4" name="Footer Placeholder 3">
            <a:extLst>
              <a:ext uri="{FF2B5EF4-FFF2-40B4-BE49-F238E27FC236}">
                <a16:creationId xmlns:a16="http://schemas.microsoft.com/office/drawing/2014/main" id="{F98F212B-A7AE-4548-B2EB-228ABD79138E}"/>
              </a:ext>
            </a:extLst>
          </p:cNvPr>
          <p:cNvSpPr>
            <a:spLocks noGrp="1"/>
          </p:cNvSpPr>
          <p:nvPr>
            <p:ph type="ftr" sz="quarter" idx="11"/>
          </p:nvPr>
        </p:nvSpPr>
        <p:spPr/>
        <p:txBody>
          <a:bodyPr/>
          <a:lstStyle/>
          <a:p>
            <a:pPr>
              <a:defRPr/>
            </a:pPr>
            <a:r>
              <a:rPr lang="en-IN" altLang="en-US"/>
              <a:t>Department of Computer science and Engineering                                       CSB4201 - DESIGN AND ANALYSIS AND ALGORITHMS                   </a:t>
            </a:r>
            <a:endParaRPr lang="en-US" altLang="en-US"/>
          </a:p>
        </p:txBody>
      </p:sp>
      <p:sp>
        <p:nvSpPr>
          <p:cNvPr id="5" name="Slide Number Placeholder 4">
            <a:extLst>
              <a:ext uri="{FF2B5EF4-FFF2-40B4-BE49-F238E27FC236}">
                <a16:creationId xmlns:a16="http://schemas.microsoft.com/office/drawing/2014/main" id="{7A1B8B3B-32C8-4EF0-8223-DB610A59BA29}"/>
              </a:ext>
            </a:extLst>
          </p:cNvPr>
          <p:cNvSpPr>
            <a:spLocks noGrp="1"/>
          </p:cNvSpPr>
          <p:nvPr>
            <p:ph type="sldNum" sz="quarter" idx="12"/>
          </p:nvPr>
        </p:nvSpPr>
        <p:spPr/>
        <p:txBody>
          <a:bodyPr/>
          <a:lstStyle/>
          <a:p>
            <a:fld id="{F77949E5-1BAD-489A-B609-56188B994930}" type="slidenum">
              <a:rPr lang="en-US" altLang="en-US" smtClean="0"/>
              <a:pPr/>
              <a:t>90</a:t>
            </a:fld>
            <a:endParaRPr lang="en-US" altLang="en-US"/>
          </a:p>
        </p:txBody>
      </p:sp>
      <p:pic>
        <p:nvPicPr>
          <p:cNvPr id="6" name="Picture 5" descr="A drawing of a face&#10;&#10;Description automatically generated">
            <a:extLst>
              <a:ext uri="{FF2B5EF4-FFF2-40B4-BE49-F238E27FC236}">
                <a16:creationId xmlns:a16="http://schemas.microsoft.com/office/drawing/2014/main" id="{8B8B7AB1-FA9C-424B-8DC4-4694CB8C3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Tree>
    <p:extLst>
      <p:ext uri="{BB962C8B-B14F-4D97-AF65-F5344CB8AC3E}">
        <p14:creationId xmlns:p14="http://schemas.microsoft.com/office/powerpoint/2010/main" val="617536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7C822F5BF42F45BC3FF9790004891E" ma:contentTypeVersion="10" ma:contentTypeDescription="Create a new document." ma:contentTypeScope="" ma:versionID="9d1618edb178234e008021d838febc81">
  <xsd:schema xmlns:xsd="http://www.w3.org/2001/XMLSchema" xmlns:xs="http://www.w3.org/2001/XMLSchema" xmlns:p="http://schemas.microsoft.com/office/2006/metadata/properties" xmlns:ns2="f2117532-5b61-4b3f-8511-af36256562b2" xmlns:ns3="5ddf6d21-2854-4715-8f3a-9dac28e498d7" targetNamespace="http://schemas.microsoft.com/office/2006/metadata/properties" ma:root="true" ma:fieldsID="c354a4482bd8eafa6377a575070a1e71" ns2:_="" ns3:_="">
    <xsd:import namespace="f2117532-5b61-4b3f-8511-af36256562b2"/>
    <xsd:import namespace="5ddf6d21-2854-4715-8f3a-9dac28e498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17532-5b61-4b3f-8511-af36256562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df6d21-2854-4715-8f3a-9dac28e498d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A783D1-3940-4752-A00F-AC5885CB6481}">
  <ds:schemaRefs>
    <ds:schemaRef ds:uri="http://schemas.microsoft.com/sharepoint/v3/contenttype/forms"/>
  </ds:schemaRefs>
</ds:datastoreItem>
</file>

<file path=customXml/itemProps2.xml><?xml version="1.0" encoding="utf-8"?>
<ds:datastoreItem xmlns:ds="http://schemas.openxmlformats.org/officeDocument/2006/customXml" ds:itemID="{8ADDA7A2-CFE2-4BAF-9AF9-37B776D7FF0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2A3001-E16D-40D0-AF1A-2A7A35D98FE2}"/>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90</Slides>
  <Notes>63</Notes>
  <HiddenSlides>0</HiddenSlide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PowerPoint Presentation</vt:lpstr>
      <vt:lpstr>Lecture 1   Topic :  Introduction and motivation </vt:lpstr>
      <vt:lpstr>PowerPoint Presentation</vt:lpstr>
      <vt:lpstr>PowerPoint Presentation</vt:lpstr>
      <vt:lpstr>PowerPoint Presentation</vt:lpstr>
      <vt:lpstr>Data Structure</vt:lpstr>
      <vt:lpstr>Secondary Memory </vt:lpstr>
      <vt:lpstr>Types of Data Structures</vt:lpstr>
      <vt:lpstr>Fundamentals of Algorithm and Problem Solving</vt:lpstr>
      <vt:lpstr>Algorithm for making sambar</vt:lpstr>
      <vt:lpstr>Algorithm for making sambar</vt:lpstr>
      <vt:lpstr>PowerPoint Presentation</vt:lpstr>
      <vt:lpstr>How to Choose Data Structures?</vt:lpstr>
      <vt:lpstr>Notion of algorithm and problem</vt:lpstr>
      <vt:lpstr>Algorithm</vt:lpstr>
      <vt:lpstr>Algorithm  design strategies</vt:lpstr>
      <vt:lpstr>Analysis of Algorithms</vt:lpstr>
      <vt:lpstr>What is an algorithm?</vt:lpstr>
      <vt:lpstr>Why study algorithms?</vt:lpstr>
      <vt:lpstr>Algorithm  design techniques/strategies</vt:lpstr>
      <vt:lpstr>Analysis of algorithms</vt:lpstr>
      <vt:lpstr>Important problem types</vt:lpstr>
      <vt:lpstr>Surprise Quiz</vt:lpstr>
      <vt:lpstr>Lecture 2   Topic :Input size </vt:lpstr>
      <vt:lpstr>Analysis of algorithms</vt:lpstr>
      <vt:lpstr>Theoretical analysis of time efficiency</vt:lpstr>
      <vt:lpstr>Input size and basic operation examples</vt:lpstr>
      <vt:lpstr>Basic asymptotic efficiency classes</vt:lpstr>
      <vt:lpstr>Best-case, average-case, worst-case</vt:lpstr>
      <vt:lpstr>Example: Sequential search</vt:lpstr>
      <vt:lpstr>Types of formulas for basic operation’s count</vt:lpstr>
      <vt:lpstr>Asymptotic order of growth</vt:lpstr>
      <vt:lpstr>Activity   https://visualgo.net/en</vt:lpstr>
      <vt:lpstr>Lecture 3   Topic :Asymptotic Notations</vt:lpstr>
      <vt:lpstr>-notation</vt:lpstr>
      <vt:lpstr>Big-oh</vt:lpstr>
      <vt:lpstr>Big-omega</vt:lpstr>
      <vt:lpstr>Big-theta</vt:lpstr>
      <vt:lpstr>Establishing order of growth using the definition</vt:lpstr>
      <vt:lpstr>-notation</vt:lpstr>
      <vt:lpstr>-notation</vt:lpstr>
      <vt:lpstr>Activity: Match the Following</vt:lpstr>
      <vt:lpstr>Lecture 4   Topic :Recursive Algorithms</vt:lpstr>
      <vt:lpstr>Recursive Algorithms</vt:lpstr>
      <vt:lpstr>An Example</vt:lpstr>
      <vt:lpstr>Solution Techniques (cont)</vt:lpstr>
      <vt:lpstr>Substitution Method</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Substitution Method (cont)</vt:lpstr>
      <vt:lpstr>Activity   https://visualgo.net/en</vt:lpstr>
      <vt:lpstr>Lecture 5   Topic :Recursion Tree Method</vt:lpstr>
      <vt:lpstr>Recursion-Tree Method</vt:lpstr>
      <vt:lpstr>Recursion-Tree Method (cont)</vt:lpstr>
      <vt:lpstr>Recursion-Tree Method (cont)</vt:lpstr>
      <vt:lpstr>Recursion-Tree Method (cont)</vt:lpstr>
      <vt:lpstr>Recursion-Tree Method (cont)</vt:lpstr>
      <vt:lpstr>Recursion-Tree Method (cont)</vt:lpstr>
      <vt:lpstr>Recursion-Tree Method (cont)</vt:lpstr>
      <vt:lpstr>Recursion-Tree Method (cont)</vt:lpstr>
      <vt:lpstr>Recursion-Tree Method (cont)</vt:lpstr>
      <vt:lpstr>Recursion-Tree Method (cont)</vt:lpstr>
      <vt:lpstr>Recursion-Tree Method (cont)</vt:lpstr>
      <vt:lpstr>Activity   https://visualgo.net/en</vt:lpstr>
      <vt:lpstr>Lecture 6   Topic :Master Method</vt:lpstr>
      <vt:lpstr>Master Method</vt:lpstr>
      <vt:lpstr>Master Theorem</vt:lpstr>
      <vt:lpstr>Master Theorem (cont)</vt:lpstr>
      <vt:lpstr>Master Method (cont)</vt:lpstr>
      <vt:lpstr>Master Method (cont)</vt:lpstr>
      <vt:lpstr>Master Method (cont)</vt:lpstr>
      <vt:lpstr>Master Method (cont)</vt:lpstr>
      <vt:lpstr>Summary Example</vt:lpstr>
      <vt:lpstr>Summary Example (cont)</vt:lpstr>
      <vt:lpstr>Summary Example (cont)</vt:lpstr>
      <vt:lpstr>Summary Example (cont)</vt:lpstr>
      <vt:lpstr> Summary Example (cont)</vt:lpstr>
      <vt:lpstr>Summary Example (cont)</vt:lpstr>
      <vt:lpstr>ACTIVITY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THANGAKUMAR J</dc:creator>
  <cp:revision>1</cp:revision>
  <dcterms:created xsi:type="dcterms:W3CDTF">2020-06-15T12:13:30Z</dcterms:created>
  <dcterms:modified xsi:type="dcterms:W3CDTF">2020-09-13T13:38:53Z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0x010100FA7C822F5BF42F45BC3FF9790004891E</vt:lpwstr>
  </property>
</Properties>
</file>